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5" r:id="rId6"/>
    <p:sldId id="276" r:id="rId7"/>
    <p:sldId id="273" r:id="rId8"/>
    <p:sldId id="274"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76" autoAdjust="0"/>
    <p:restoredTop sz="94660"/>
  </p:normalViewPr>
  <p:slideViewPr>
    <p:cSldViewPr>
      <p:cViewPr varScale="1">
        <p:scale>
          <a:sx n="56" d="100"/>
          <a:sy n="56" d="100"/>
        </p:scale>
        <p:origin x="2748"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그룹 41"/>
          <p:cNvGrpSpPr/>
          <p:nvPr/>
        </p:nvGrpSpPr>
        <p:grpSpPr>
          <a:xfrm>
            <a:off x="0" y="-8"/>
            <a:ext cx="5471998" cy="7992007"/>
            <a:chOff x="0" y="-8"/>
            <a:chExt cx="5471998" cy="7992007"/>
          </a:xfrm>
        </p:grpSpPr>
        <p:sp>
          <p:nvSpPr>
            <p:cNvPr id="20" name="object 20"/>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1" name="object 21"/>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2" name="object 22"/>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3" name="object 23"/>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4" name="object 24"/>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5" name="object 25"/>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6" name="object 26"/>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9" name="object 29"/>
            <p:cNvSpPr/>
            <p:nvPr/>
          </p:nvSpPr>
          <p:spPr>
            <a:xfrm>
              <a:off x="650201" y="2475103"/>
              <a:ext cx="3959999" cy="3324720"/>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8" name="object 18"/>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17" name="object 17"/>
            <p:cNvSpPr txBox="1"/>
            <p:nvPr/>
          </p:nvSpPr>
          <p:spPr>
            <a:xfrm>
              <a:off x="1168100" y="263578"/>
              <a:ext cx="2483150" cy="155521"/>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Nuestra misión,</a:t>
              </a:r>
              <a:r>
                <a:rPr sz="1000" dirty="0">
                  <a:solidFill>
                    <a:srgbClr val="00ADEF"/>
                  </a:solidFill>
                  <a:latin typeface="Malgun Gothic"/>
                  <a:cs typeface="Malgun Gothic"/>
                </a:rPr>
                <a:t> </a:t>
              </a:r>
              <a:r>
                <a:rPr lang="es-ES" sz="1000" dirty="0">
                  <a:solidFill>
                    <a:srgbClr val="00ADEF"/>
                  </a:solidFill>
                  <a:latin typeface="Malgun Gothic"/>
                  <a:cs typeface="Malgun Gothic"/>
                </a:rPr>
                <a:t>predicar el evangelio</a:t>
              </a:r>
              <a:endParaRPr sz="1000" dirty="0">
                <a:latin typeface="Malgun Gothic"/>
                <a:cs typeface="Malgun Gothic"/>
              </a:endParaRPr>
            </a:p>
          </p:txBody>
        </p:sp>
        <p:sp>
          <p:nvSpPr>
            <p:cNvPr id="16" name="object 16"/>
            <p:cNvSpPr txBox="1"/>
            <p:nvPr/>
          </p:nvSpPr>
          <p:spPr>
            <a:xfrm>
              <a:off x="146050" y="341650"/>
              <a:ext cx="817499" cy="863600"/>
            </a:xfrm>
            <a:prstGeom prst="rect">
              <a:avLst/>
            </a:prstGeom>
          </p:spPr>
          <p:txBody>
            <a:bodyPr wrap="square" lIns="0" tIns="43180" rIns="0" bIns="0" rtlCol="0">
              <a:noAutofit/>
            </a:bodyPr>
            <a:lstStyle/>
            <a:p>
              <a:pPr marL="12700">
                <a:lnSpc>
                  <a:spcPts val="6800"/>
                </a:lnSpc>
              </a:pPr>
              <a:r>
                <a:rPr sz="6600" b="1" spc="-225" dirty="0">
                  <a:latin typeface="Times New Roman"/>
                  <a:cs typeface="Times New Roman"/>
                </a:rPr>
                <a:t>27</a:t>
              </a:r>
              <a:endParaRPr sz="6600">
                <a:latin typeface="Times New Roman"/>
                <a:cs typeface="Times New Roman"/>
              </a:endParaRPr>
            </a:p>
          </p:txBody>
        </p:sp>
        <p:sp>
          <p:nvSpPr>
            <p:cNvPr id="15" name="object 15"/>
            <p:cNvSpPr txBox="1"/>
            <p:nvPr/>
          </p:nvSpPr>
          <p:spPr>
            <a:xfrm>
              <a:off x="1142700" y="560717"/>
              <a:ext cx="3956350" cy="690369"/>
            </a:xfrm>
            <a:prstGeom prst="rect">
              <a:avLst/>
            </a:prstGeom>
          </p:spPr>
          <p:txBody>
            <a:bodyPr wrap="square" lIns="0" tIns="15843" rIns="0" bIns="0" rtlCol="0">
              <a:noAutofit/>
            </a:bodyPr>
            <a:lstStyle/>
            <a:p>
              <a:pPr marL="12700" marR="17145">
                <a:lnSpc>
                  <a:spcPts val="2495"/>
                </a:lnSpc>
              </a:pPr>
              <a:r>
                <a:rPr lang="es-ES" sz="2000" dirty="0">
                  <a:latin typeface="Times New Roman" pitchFamily="18" charset="0"/>
                  <a:cs typeface="Times New Roman" pitchFamily="18" charset="0"/>
                </a:rPr>
                <a:t>Predicad el evangelio a toda criatura</a:t>
              </a:r>
              <a:endParaRPr sz="2000" dirty="0">
                <a:latin typeface="Times New Roman" pitchFamily="18" charset="0"/>
                <a:cs typeface="Times New Roman" pitchFamily="18" charset="0"/>
              </a:endParaRPr>
            </a:p>
            <a:p>
              <a:pPr marL="25400" marR="17145">
                <a:lnSpc>
                  <a:spcPct val="143312"/>
                </a:lnSpc>
                <a:spcBef>
                  <a:spcPts val="125"/>
                </a:spcBef>
              </a:pPr>
              <a:r>
                <a:rPr lang="es-ES" sz="900" dirty="0">
                  <a:latin typeface="Malgun Gothic"/>
                  <a:cs typeface="Malgun Gothic"/>
                </a:rPr>
                <a:t>Hch</a:t>
              </a:r>
              <a:r>
                <a:rPr sz="900" dirty="0">
                  <a:latin typeface="Malgun Gothic"/>
                  <a:cs typeface="Malgun Gothic"/>
                </a:rPr>
                <a:t> 1:6~11, </a:t>
              </a:r>
              <a:r>
                <a:rPr lang="es-ES" sz="900" dirty="0">
                  <a:latin typeface="Malgun Gothic"/>
                  <a:cs typeface="Malgun Gothic"/>
                </a:rPr>
                <a:t>2Ti</a:t>
              </a:r>
              <a:r>
                <a:rPr sz="900" dirty="0">
                  <a:latin typeface="Malgun Gothic"/>
                  <a:cs typeface="Malgun Gothic"/>
                </a:rPr>
                <a:t> 4:1~2</a:t>
              </a:r>
            </a:p>
            <a:p>
              <a:pPr marL="25400">
                <a:lnSpc>
                  <a:spcPts val="1080"/>
                </a:lnSpc>
                <a:spcBef>
                  <a:spcPts val="54"/>
                </a:spcBef>
              </a:pPr>
              <a:r>
                <a:rPr lang="es-ES" sz="900" dirty="0">
                  <a:latin typeface="Malgun Gothic"/>
                  <a:cs typeface="Malgun Gothic"/>
                </a:rPr>
                <a:t>Himnario</a:t>
              </a:r>
              <a:r>
                <a:rPr sz="900" dirty="0">
                  <a:latin typeface="Malgun Gothic"/>
                  <a:cs typeface="Malgun Gothic"/>
                </a:rPr>
                <a:t> </a:t>
              </a:r>
              <a:r>
                <a:rPr lang="es-ES" sz="900" dirty="0">
                  <a:latin typeface="Malgun Gothic"/>
                  <a:cs typeface="Malgun Gothic"/>
                </a:rPr>
                <a:t>174 (¡Nuestro Dios reina!)</a:t>
              </a:r>
              <a:endParaRPr sz="900" dirty="0">
                <a:latin typeface="Malgun Gothic"/>
                <a:cs typeface="Malgun Gothic"/>
              </a:endParaRPr>
            </a:p>
          </p:txBody>
        </p:sp>
        <p:sp>
          <p:nvSpPr>
            <p:cNvPr id="13" name="object 13"/>
            <p:cNvSpPr txBox="1"/>
            <p:nvPr/>
          </p:nvSpPr>
          <p:spPr>
            <a:xfrm>
              <a:off x="1286200" y="1638300"/>
              <a:ext cx="3662083" cy="139700"/>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Saber que predicar el evangelio es la misión más grande en la tierra que el Señor ha confiado a los cristianos.</a:t>
              </a:r>
            </a:p>
          </p:txBody>
        </p:sp>
        <p:sp>
          <p:nvSpPr>
            <p:cNvPr id="10" name="object 10"/>
            <p:cNvSpPr txBox="1"/>
            <p:nvPr/>
          </p:nvSpPr>
          <p:spPr>
            <a:xfrm>
              <a:off x="1286200" y="1948002"/>
              <a:ext cx="3660450" cy="195127"/>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Saber lo que necesito hacer como cristiano para predicar el evangelio.</a:t>
              </a:r>
            </a:p>
          </p:txBody>
        </p:sp>
        <p:sp>
          <p:nvSpPr>
            <p:cNvPr id="3" name="object 3"/>
            <p:cNvSpPr txBox="1"/>
            <p:nvPr/>
          </p:nvSpPr>
          <p:spPr>
            <a:xfrm>
              <a:off x="166499" y="7594249"/>
              <a:ext cx="171449"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12</a:t>
              </a:r>
              <a:endParaRPr sz="1000">
                <a:latin typeface="Times New Roman"/>
                <a:cs typeface="Times New Roman"/>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38" name="object 16">
              <a:extLst>
                <a:ext uri="{FF2B5EF4-FFF2-40B4-BE49-F238E27FC236}">
                  <a16:creationId xmlns:a16="http://schemas.microsoft.com/office/drawing/2014/main" id="{F0D16C7A-CAC3-401B-AF57-257DF1722D31}"/>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9" name="object 11">
              <a:extLst>
                <a:ext uri="{FF2B5EF4-FFF2-40B4-BE49-F238E27FC236}">
                  <a16:creationId xmlns:a16="http://schemas.microsoft.com/office/drawing/2014/main" id="{5CBE2F95-CEE5-42CB-B9AD-33E18451233E}"/>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1" name="Picture 2"/>
            <p:cNvPicPr>
              <a:picLocks noChangeAspect="1" noChangeArrowheads="1"/>
            </p:cNvPicPr>
            <p:nvPr/>
          </p:nvPicPr>
          <p:blipFill>
            <a:blip r:embed="rId3"/>
            <a:srcRect/>
            <a:stretch>
              <a:fillRect/>
            </a:stretch>
          </p:blipFill>
          <p:spPr bwMode="auto">
            <a:xfrm>
              <a:off x="374650" y="6134100"/>
              <a:ext cx="4648200" cy="1066800"/>
            </a:xfrm>
            <a:prstGeom prst="rect">
              <a:avLst/>
            </a:prstGeom>
            <a:noFill/>
            <a:ln w="9525">
              <a:noFill/>
              <a:miter lim="800000"/>
              <a:headEnd/>
              <a:tailEnd/>
            </a:ln>
            <a:effec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그룹 36"/>
          <p:cNvGrpSpPr/>
          <p:nvPr/>
        </p:nvGrpSpPr>
        <p:grpSpPr>
          <a:xfrm>
            <a:off x="-3" y="-12"/>
            <a:ext cx="5471998" cy="7992011"/>
            <a:chOff x="-3" y="-12"/>
            <a:chExt cx="5471998" cy="7992011"/>
          </a:xfrm>
        </p:grpSpPr>
        <p:sp>
          <p:nvSpPr>
            <p:cNvPr id="25" name="object 25"/>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6" name="object 26"/>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7" name="object 27"/>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8" name="object 28"/>
            <p:cNvSpPr/>
            <p:nvPr/>
          </p:nvSpPr>
          <p:spPr>
            <a:xfrm>
              <a:off x="540000" y="52684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58235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3995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72744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5558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3" name="object 33"/>
            <p:cNvSpPr/>
            <p:nvPr/>
          </p:nvSpPr>
          <p:spPr>
            <a:xfrm>
              <a:off x="540000" y="61138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4" name="object 34"/>
            <p:cNvSpPr/>
            <p:nvPr/>
          </p:nvSpPr>
          <p:spPr>
            <a:xfrm>
              <a:off x="540000" y="69887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5" name="object 35"/>
            <p:cNvSpPr/>
            <p:nvPr/>
          </p:nvSpPr>
          <p:spPr>
            <a:xfrm>
              <a:off x="540000" y="66898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7" name="object 17"/>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0" name="object 20"/>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4" name="object 24"/>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4" name="object 14"/>
            <p:cNvSpPr txBox="1"/>
            <p:nvPr/>
          </p:nvSpPr>
          <p:spPr>
            <a:xfrm>
              <a:off x="536286" y="1275490"/>
              <a:ext cx="4515572" cy="667610"/>
            </a:xfrm>
            <a:prstGeom prst="rect">
              <a:avLst/>
            </a:prstGeom>
          </p:spPr>
          <p:txBody>
            <a:bodyPr wrap="square" lIns="0" tIns="6604" rIns="0" bIns="0" rtlCol="0">
              <a:noAutofit/>
            </a:bodyPr>
            <a:lstStyle/>
            <a:p>
              <a:pPr indent="120650" algn="just"/>
              <a:r>
                <a:rPr lang="es-ES" sz="900" dirty="0">
                  <a:latin typeface="Malgun Gothic"/>
                  <a:cs typeface="Malgun Gothic"/>
                </a:rPr>
                <a:t>Fuimos perdonados de nuestros pecados y nos convertimos en pueblo celestial porque recibimos un amor inescrutable del Señor.</a:t>
              </a:r>
            </a:p>
            <a:p>
              <a:pPr indent="120650" algn="just"/>
              <a:r>
                <a:rPr lang="es-ES" sz="900" dirty="0">
                  <a:latin typeface="Malgun Gothic"/>
                  <a:cs typeface="Malgun Gothic"/>
                </a:rPr>
                <a:t>Sin embargo, este evangelio no es solo para nosotros, sino para todo el mundo. Por lo tanto, antes de nada, debemos darnos cuenta de su amor y predicar el evangelio a quienes nos rodean.</a:t>
              </a:r>
              <a:endParaRPr sz="900" dirty="0">
                <a:latin typeface="Malgun Gothic"/>
                <a:cs typeface="Malgun Gothic"/>
              </a:endParaRPr>
            </a:p>
          </p:txBody>
        </p:sp>
        <p:sp>
          <p:nvSpPr>
            <p:cNvPr id="13" name="object 13"/>
            <p:cNvSpPr txBox="1"/>
            <p:nvPr/>
          </p:nvSpPr>
          <p:spPr>
            <a:xfrm>
              <a:off x="536286" y="2095500"/>
              <a:ext cx="4516269" cy="1206804"/>
            </a:xfrm>
            <a:prstGeom prst="rect">
              <a:avLst/>
            </a:prstGeom>
          </p:spPr>
          <p:txBody>
            <a:bodyPr wrap="square" lIns="0" tIns="6604" rIns="0" bIns="0" rtlCol="0">
              <a:noAutofit/>
            </a:bodyPr>
            <a:lstStyle/>
            <a:p>
              <a:pPr marR="673" indent="120650" algn="just"/>
              <a:r>
                <a:rPr lang="es-ES" sz="900" dirty="0">
                  <a:latin typeface="Malgun Gothic"/>
                  <a:cs typeface="Malgun Gothic"/>
                </a:rPr>
                <a:t>La evangelización es el mayor mandamiento del Señor. El Señor confió la misión de predicar el evangelio a los que fueron salvos primero. Por lo tanto, somos los deudores del evangelio ante el Señor y ante las personas, hasta que hayamos cumplido todo lo que se nos ha pedido que hagamos. En conclusión, predicar el evangelio es algo que debemos hacer, y necesitamos saber que ¡ay de nosotros cuando no predicamos el evangelio! Y solo si el evangelio es predicado en todo el mundo, los impíos en el día del juicio no podrán excusarse diciendo: "No conocía el evangelio". Además, el Señor dijo que aquellos que predican el evangelio enseñando la justicia a la multitud, tendrán gloria eterna como las estrellas a perpetua eternidad.</a:t>
              </a:r>
            </a:p>
          </p:txBody>
        </p:sp>
        <p:sp>
          <p:nvSpPr>
            <p:cNvPr id="12" name="object 12"/>
            <p:cNvSpPr txBox="1"/>
            <p:nvPr/>
          </p:nvSpPr>
          <p:spPr>
            <a:xfrm>
              <a:off x="536286" y="3467100"/>
              <a:ext cx="4515572" cy="1028954"/>
            </a:xfrm>
            <a:prstGeom prst="rect">
              <a:avLst/>
            </a:prstGeom>
          </p:spPr>
          <p:txBody>
            <a:bodyPr wrap="square" lIns="0" tIns="6604" rIns="0" bIns="0" rtlCol="0">
              <a:noAutofit/>
            </a:bodyPr>
            <a:lstStyle/>
            <a:p>
              <a:pPr indent="120650" algn="just"/>
              <a:r>
                <a:rPr lang="es-ES" sz="900" dirty="0">
                  <a:latin typeface="Malgun Gothic"/>
                  <a:cs typeface="Malgun Gothic"/>
                </a:rPr>
                <a:t>Entonces, ¿cómo podemos predicar bien este evangelio? Primero, debemos estar separados de los pecados de este mundo y mostrar la luz y el olor grato como cristianos, a nuestro alrededor. Y siempre debemos estar preparados para responder a quienes nos preguntan sobre el motivo de nuestra esperanza. Además, debemos orar persistentemente para que el Señor abra la puerta de la evangelización. Por último, debemos saber tener compasión de las almas perdidas y tener una pasión ardiente por salvarlas. En ese momento, podremos abrir nuestra boca con valentía a las personas que encontremos y así predicarles el evangelio de Cristo.</a:t>
              </a:r>
            </a:p>
          </p:txBody>
        </p:sp>
        <p:sp>
          <p:nvSpPr>
            <p:cNvPr id="11" name="object 11"/>
            <p:cNvSpPr txBox="1"/>
            <p:nvPr/>
          </p:nvSpPr>
          <p:spPr>
            <a:xfrm>
              <a:off x="570500" y="4841679"/>
              <a:ext cx="16329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10" name="object 10"/>
            <p:cNvSpPr txBox="1"/>
            <p:nvPr/>
          </p:nvSpPr>
          <p:spPr>
            <a:xfrm>
              <a:off x="50985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13</a:t>
              </a:r>
              <a:endParaRPr sz="1000">
                <a:latin typeface="Times New Roman"/>
                <a:cs typeface="Times New Roman"/>
              </a:endParaRPr>
            </a:p>
          </p:txBody>
        </p:sp>
        <p:sp>
          <p:nvSpPr>
            <p:cNvPr id="9" name="object 9"/>
            <p:cNvSpPr txBox="1"/>
            <p:nvPr/>
          </p:nvSpPr>
          <p:spPr>
            <a:xfrm>
              <a:off x="540000" y="5128757"/>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540000" y="5419058"/>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83858"/>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74158"/>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59857"/>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501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49057"/>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34758"/>
              <a:ext cx="4463999" cy="152399"/>
            </a:xfrm>
            <a:prstGeom prst="rect">
              <a:avLst/>
            </a:prstGeom>
          </p:spPr>
          <p:txBody>
            <a:bodyPr wrap="square" lIns="0" tIns="0" rIns="0" bIns="0" rtlCol="0">
              <a:noAutofit/>
            </a:bodyPr>
            <a:lstStyle/>
            <a:p>
              <a:pPr marL="25400">
                <a:lnSpc>
                  <a:spcPts val="1000"/>
                </a:lnSpc>
              </a:pPr>
              <a:endParaRPr sz="1000"/>
            </a:p>
          </p:txBody>
        </p:sp>
        <p:sp>
          <p:nvSpPr>
            <p:cNvPr id="36" name="object 11">
              <a:extLst>
                <a:ext uri="{FF2B5EF4-FFF2-40B4-BE49-F238E27FC236}">
                  <a16:creationId xmlns:a16="http://schemas.microsoft.com/office/drawing/2014/main" id="{C38440DF-74EF-4886-BBC5-5D7ADB0E7F3E}"/>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 name="그룹 78"/>
          <p:cNvGrpSpPr/>
          <p:nvPr/>
        </p:nvGrpSpPr>
        <p:grpSpPr>
          <a:xfrm>
            <a:off x="174299" y="467055"/>
            <a:ext cx="4859351" cy="7279544"/>
            <a:chOff x="174299" y="467055"/>
            <a:chExt cx="4859351" cy="7279544"/>
          </a:xfrm>
        </p:grpSpPr>
        <p:sp>
          <p:nvSpPr>
            <p:cNvPr id="68" name="object 68"/>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9" name="object 69"/>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70" name="object 70"/>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71" name="object 71"/>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72" name="object 72"/>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73" name="object 73"/>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66" name="object 66"/>
            <p:cNvSpPr/>
            <p:nvPr/>
          </p:nvSpPr>
          <p:spPr>
            <a:xfrm>
              <a:off x="446394" y="2602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67" name="object 67"/>
            <p:cNvSpPr/>
            <p:nvPr/>
          </p:nvSpPr>
          <p:spPr>
            <a:xfrm>
              <a:off x="483936" y="2640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60" name="object 60"/>
            <p:cNvSpPr/>
            <p:nvPr/>
          </p:nvSpPr>
          <p:spPr>
            <a:xfrm>
              <a:off x="465349" y="40335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1" name="object 61"/>
            <p:cNvSpPr/>
            <p:nvPr/>
          </p:nvSpPr>
          <p:spPr>
            <a:xfrm>
              <a:off x="828531" y="41050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2" name="object 62"/>
            <p:cNvSpPr/>
            <p:nvPr/>
          </p:nvSpPr>
          <p:spPr>
            <a:xfrm>
              <a:off x="1132594" y="4074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3" name="object 63"/>
            <p:cNvSpPr/>
            <p:nvPr/>
          </p:nvSpPr>
          <p:spPr>
            <a:xfrm>
              <a:off x="1138284" y="40841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4" name="object 64"/>
            <p:cNvSpPr/>
            <p:nvPr/>
          </p:nvSpPr>
          <p:spPr>
            <a:xfrm>
              <a:off x="484882" y="40641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5" name="object 65"/>
            <p:cNvSpPr/>
            <p:nvPr/>
          </p:nvSpPr>
          <p:spPr>
            <a:xfrm>
              <a:off x="494648" y="4472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8" name="object 58"/>
            <p:cNvSpPr/>
            <p:nvPr/>
          </p:nvSpPr>
          <p:spPr>
            <a:xfrm>
              <a:off x="449995" y="47582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9" name="object 59"/>
            <p:cNvSpPr/>
            <p:nvPr/>
          </p:nvSpPr>
          <p:spPr>
            <a:xfrm>
              <a:off x="487536" y="47958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6" name="object 56"/>
            <p:cNvSpPr/>
            <p:nvPr/>
          </p:nvSpPr>
          <p:spPr>
            <a:xfrm>
              <a:off x="446394" y="31425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7" name="object 57"/>
            <p:cNvSpPr/>
            <p:nvPr/>
          </p:nvSpPr>
          <p:spPr>
            <a:xfrm>
              <a:off x="483936" y="31801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0" name="object 40"/>
            <p:cNvSpPr/>
            <p:nvPr/>
          </p:nvSpPr>
          <p:spPr>
            <a:xfrm>
              <a:off x="369253" y="1066283"/>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41" name="object 41"/>
            <p:cNvSpPr/>
            <p:nvPr/>
          </p:nvSpPr>
          <p:spPr>
            <a:xfrm>
              <a:off x="366350" y="1257338"/>
              <a:ext cx="0" cy="999959"/>
            </a:xfrm>
            <a:custGeom>
              <a:avLst/>
              <a:gdLst/>
              <a:ahLst/>
              <a:cxnLst/>
              <a:rect l="l" t="t" r="r" b="b"/>
              <a:pathLst>
                <a:path h="999959">
                  <a:moveTo>
                    <a:pt x="0" y="0"/>
                  </a:moveTo>
                  <a:lnTo>
                    <a:pt x="0" y="999959"/>
                  </a:lnTo>
                </a:path>
              </a:pathLst>
            </a:custGeom>
            <a:ln w="12700">
              <a:solidFill>
                <a:srgbClr val="00C0F3"/>
              </a:solidFill>
              <a:prstDash val="dash"/>
            </a:ln>
          </p:spPr>
          <p:txBody>
            <a:bodyPr wrap="square" lIns="0" tIns="0" rIns="0" bIns="0" rtlCol="0">
              <a:noAutofit/>
            </a:bodyPr>
            <a:lstStyle/>
            <a:p>
              <a:endParaRPr/>
            </a:p>
          </p:txBody>
        </p:sp>
        <p:sp>
          <p:nvSpPr>
            <p:cNvPr id="42" name="object 42"/>
            <p:cNvSpPr/>
            <p:nvPr/>
          </p:nvSpPr>
          <p:spPr>
            <a:xfrm>
              <a:off x="366346" y="1194950"/>
              <a:ext cx="1066" cy="37096"/>
            </a:xfrm>
            <a:custGeom>
              <a:avLst/>
              <a:gdLst/>
              <a:ahLst/>
              <a:cxnLst/>
              <a:rect l="l" t="t" r="r" b="b"/>
              <a:pathLst>
                <a:path w="1066" h="37096">
                  <a:moveTo>
                    <a:pt x="1066" y="0"/>
                  </a:moveTo>
                  <a:lnTo>
                    <a:pt x="368" y="5930"/>
                  </a:lnTo>
                  <a:lnTo>
                    <a:pt x="0" y="11976"/>
                  </a:lnTo>
                  <a:lnTo>
                    <a:pt x="0" y="18097"/>
                  </a:lnTo>
                  <a:lnTo>
                    <a:pt x="0" y="37096"/>
                  </a:lnTo>
                </a:path>
              </a:pathLst>
            </a:custGeom>
            <a:ln w="12700">
              <a:solidFill>
                <a:srgbClr val="00C0F3"/>
              </a:solidFill>
            </a:ln>
          </p:spPr>
          <p:txBody>
            <a:bodyPr wrap="square" lIns="0" tIns="0" rIns="0" bIns="0" rtlCol="0">
              <a:noAutofit/>
            </a:bodyPr>
            <a:lstStyle/>
            <a:p>
              <a:endParaRPr/>
            </a:p>
          </p:txBody>
        </p:sp>
        <p:sp>
          <p:nvSpPr>
            <p:cNvPr id="43" name="object 43"/>
            <p:cNvSpPr/>
            <p:nvPr/>
          </p:nvSpPr>
          <p:spPr>
            <a:xfrm>
              <a:off x="371985" y="2330151"/>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44" name="object 44"/>
            <p:cNvSpPr/>
            <p:nvPr/>
          </p:nvSpPr>
          <p:spPr>
            <a:xfrm>
              <a:off x="366346" y="2269954"/>
              <a:ext cx="1066" cy="37096"/>
            </a:xfrm>
            <a:custGeom>
              <a:avLst/>
              <a:gdLst/>
              <a:ahLst/>
              <a:cxnLst/>
              <a:rect l="l" t="t" r="r" b="b"/>
              <a:pathLst>
                <a:path w="1066" h="37096">
                  <a:moveTo>
                    <a:pt x="0" y="0"/>
                  </a:moveTo>
                  <a:lnTo>
                    <a:pt x="0" y="18999"/>
                  </a:lnTo>
                  <a:lnTo>
                    <a:pt x="0" y="25120"/>
                  </a:lnTo>
                  <a:lnTo>
                    <a:pt x="368" y="31153"/>
                  </a:lnTo>
                  <a:lnTo>
                    <a:pt x="1066" y="37096"/>
                  </a:lnTo>
                </a:path>
              </a:pathLst>
            </a:custGeom>
            <a:ln w="12700">
              <a:solidFill>
                <a:srgbClr val="00C0F3"/>
              </a:solidFill>
            </a:ln>
          </p:spPr>
          <p:txBody>
            <a:bodyPr wrap="square" lIns="0" tIns="0" rIns="0" bIns="0" rtlCol="0">
              <a:noAutofit/>
            </a:bodyPr>
            <a:lstStyle/>
            <a:p>
              <a:endParaRPr/>
            </a:p>
          </p:txBody>
        </p:sp>
        <p:sp>
          <p:nvSpPr>
            <p:cNvPr id="45" name="object 45"/>
            <p:cNvSpPr/>
            <p:nvPr/>
          </p:nvSpPr>
          <p:spPr>
            <a:xfrm>
              <a:off x="562993" y="2441347"/>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46" name="object 46"/>
            <p:cNvSpPr/>
            <p:nvPr/>
          </p:nvSpPr>
          <p:spPr>
            <a:xfrm>
              <a:off x="500649" y="2440287"/>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47" name="object 47"/>
            <p:cNvSpPr/>
            <p:nvPr/>
          </p:nvSpPr>
          <p:spPr>
            <a:xfrm>
              <a:off x="4922453" y="2318680"/>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48" name="object 48"/>
            <p:cNvSpPr/>
            <p:nvPr/>
          </p:nvSpPr>
          <p:spPr>
            <a:xfrm>
              <a:off x="4862273" y="2440287"/>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49" name="object 49"/>
            <p:cNvSpPr/>
            <p:nvPr/>
          </p:nvSpPr>
          <p:spPr>
            <a:xfrm>
              <a:off x="5033650" y="1244696"/>
              <a:ext cx="0" cy="999959"/>
            </a:xfrm>
            <a:custGeom>
              <a:avLst/>
              <a:gdLst/>
              <a:ahLst/>
              <a:cxnLst/>
              <a:rect l="l" t="t" r="r" b="b"/>
              <a:pathLst>
                <a:path h="999959">
                  <a:moveTo>
                    <a:pt x="0" y="999959"/>
                  </a:moveTo>
                  <a:lnTo>
                    <a:pt x="0" y="0"/>
                  </a:lnTo>
                </a:path>
              </a:pathLst>
            </a:custGeom>
            <a:ln w="12700">
              <a:solidFill>
                <a:srgbClr val="00C0F3"/>
              </a:solidFill>
              <a:prstDash val="dash"/>
            </a:ln>
          </p:spPr>
          <p:txBody>
            <a:bodyPr wrap="square" lIns="0" tIns="0" rIns="0" bIns="0" rtlCol="0">
              <a:noAutofit/>
            </a:bodyPr>
            <a:lstStyle/>
            <a:p>
              <a:endParaRPr/>
            </a:p>
          </p:txBody>
        </p:sp>
        <p:sp>
          <p:nvSpPr>
            <p:cNvPr id="50" name="object 50"/>
            <p:cNvSpPr/>
            <p:nvPr/>
          </p:nvSpPr>
          <p:spPr>
            <a:xfrm>
              <a:off x="5032580" y="2269954"/>
              <a:ext cx="1066" cy="37096"/>
            </a:xfrm>
            <a:custGeom>
              <a:avLst/>
              <a:gdLst/>
              <a:ahLst/>
              <a:cxnLst/>
              <a:rect l="l" t="t" r="r" b="b"/>
              <a:pathLst>
                <a:path w="1066" h="37096">
                  <a:moveTo>
                    <a:pt x="0" y="37096"/>
                  </a:moveTo>
                  <a:lnTo>
                    <a:pt x="711" y="31153"/>
                  </a:lnTo>
                  <a:lnTo>
                    <a:pt x="1066" y="25120"/>
                  </a:lnTo>
                  <a:lnTo>
                    <a:pt x="1066" y="18999"/>
                  </a:lnTo>
                  <a:lnTo>
                    <a:pt x="1066" y="0"/>
                  </a:lnTo>
                </a:path>
              </a:pathLst>
            </a:custGeom>
            <a:ln w="12700">
              <a:solidFill>
                <a:srgbClr val="00C0F3"/>
              </a:solidFill>
            </a:ln>
          </p:spPr>
          <p:txBody>
            <a:bodyPr wrap="square" lIns="0" tIns="0" rIns="0" bIns="0" rtlCol="0">
              <a:noAutofit/>
            </a:bodyPr>
            <a:lstStyle/>
            <a:p>
              <a:endParaRPr/>
            </a:p>
          </p:txBody>
        </p:sp>
        <p:sp>
          <p:nvSpPr>
            <p:cNvPr id="51" name="object 51"/>
            <p:cNvSpPr/>
            <p:nvPr/>
          </p:nvSpPr>
          <p:spPr>
            <a:xfrm>
              <a:off x="4910984" y="1063551"/>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52" name="object 52"/>
            <p:cNvSpPr/>
            <p:nvPr/>
          </p:nvSpPr>
          <p:spPr>
            <a:xfrm>
              <a:off x="5032580" y="1194950"/>
              <a:ext cx="1066" cy="37096"/>
            </a:xfrm>
            <a:custGeom>
              <a:avLst/>
              <a:gdLst/>
              <a:ahLst/>
              <a:cxnLst/>
              <a:rect l="l" t="t" r="r" b="b"/>
              <a:pathLst>
                <a:path w="1066" h="37096">
                  <a:moveTo>
                    <a:pt x="1066" y="37096"/>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53" name="object 53"/>
            <p:cNvSpPr/>
            <p:nvPr/>
          </p:nvSpPr>
          <p:spPr>
            <a:xfrm>
              <a:off x="550363" y="1060646"/>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54" name="object 54"/>
            <p:cNvSpPr/>
            <p:nvPr/>
          </p:nvSpPr>
          <p:spPr>
            <a:xfrm>
              <a:off x="4862273" y="1060648"/>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55" name="object 55"/>
            <p:cNvSpPr/>
            <p:nvPr/>
          </p:nvSpPr>
          <p:spPr>
            <a:xfrm>
              <a:off x="500649" y="1060648"/>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21" name="object 21"/>
            <p:cNvSpPr/>
            <p:nvPr/>
          </p:nvSpPr>
          <p:spPr>
            <a:xfrm>
              <a:off x="452755" y="5307749"/>
              <a:ext cx="1152855" cy="1796097"/>
            </a:xfrm>
            <a:custGeom>
              <a:avLst/>
              <a:gdLst/>
              <a:ahLst/>
              <a:cxnLst/>
              <a:rect l="l" t="t" r="r" b="b"/>
              <a:pathLst>
                <a:path w="1152855" h="1796097">
                  <a:moveTo>
                    <a:pt x="0" y="1199451"/>
                  </a:moveTo>
                  <a:lnTo>
                    <a:pt x="0" y="1796097"/>
                  </a:lnTo>
                  <a:lnTo>
                    <a:pt x="1152855" y="1796097"/>
                  </a:lnTo>
                  <a:lnTo>
                    <a:pt x="1152855" y="0"/>
                  </a:lnTo>
                  <a:lnTo>
                    <a:pt x="0" y="0"/>
                  </a:lnTo>
                  <a:lnTo>
                    <a:pt x="0" y="1199451"/>
                  </a:lnTo>
                  <a:close/>
                </a:path>
              </a:pathLst>
            </a:custGeom>
            <a:solidFill>
              <a:srgbClr val="00ADEF"/>
            </a:solidFill>
          </p:spPr>
          <p:txBody>
            <a:bodyPr wrap="square" lIns="0" tIns="0" rIns="0" bIns="0" rtlCol="0">
              <a:noAutofit/>
            </a:bodyPr>
            <a:lstStyle/>
            <a:p>
              <a:endParaRPr/>
            </a:p>
          </p:txBody>
        </p:sp>
        <p:sp>
          <p:nvSpPr>
            <p:cNvPr id="22" name="object 22"/>
            <p:cNvSpPr/>
            <p:nvPr/>
          </p:nvSpPr>
          <p:spPr>
            <a:xfrm>
              <a:off x="452755" y="5307749"/>
              <a:ext cx="1152855" cy="596455"/>
            </a:xfrm>
            <a:custGeom>
              <a:avLst/>
              <a:gdLst/>
              <a:ahLst/>
              <a:cxnLst/>
              <a:rect l="l" t="t" r="r" b="b"/>
              <a:pathLst>
                <a:path w="1152855" h="596455">
                  <a:moveTo>
                    <a:pt x="0" y="0"/>
                  </a:moveTo>
                  <a:lnTo>
                    <a:pt x="0" y="596455"/>
                  </a:lnTo>
                  <a:lnTo>
                    <a:pt x="1152855" y="596455"/>
                  </a:lnTo>
                  <a:lnTo>
                    <a:pt x="1152855" y="0"/>
                  </a:lnTo>
                  <a:lnTo>
                    <a:pt x="0" y="0"/>
                  </a:lnTo>
                  <a:close/>
                </a:path>
              </a:pathLst>
            </a:custGeom>
            <a:solidFill>
              <a:srgbClr val="00ADEF"/>
            </a:solidFill>
          </p:spPr>
          <p:txBody>
            <a:bodyPr wrap="square" lIns="0" tIns="0" rIns="0" bIns="0" rtlCol="0">
              <a:noAutofit/>
            </a:bodyPr>
            <a:lstStyle/>
            <a:p>
              <a:endParaRPr/>
            </a:p>
          </p:txBody>
        </p:sp>
        <p:sp>
          <p:nvSpPr>
            <p:cNvPr id="23" name="object 23"/>
            <p:cNvSpPr/>
            <p:nvPr/>
          </p:nvSpPr>
          <p:spPr>
            <a:xfrm>
              <a:off x="452755" y="5904191"/>
              <a:ext cx="1152855" cy="602995"/>
            </a:xfrm>
            <a:custGeom>
              <a:avLst/>
              <a:gdLst/>
              <a:ahLst/>
              <a:cxnLst/>
              <a:rect l="l" t="t" r="r" b="b"/>
              <a:pathLst>
                <a:path w="1152855" h="602996">
                  <a:moveTo>
                    <a:pt x="0" y="0"/>
                  </a:moveTo>
                  <a:lnTo>
                    <a:pt x="0" y="602995"/>
                  </a:lnTo>
                  <a:lnTo>
                    <a:pt x="1152855" y="602995"/>
                  </a:lnTo>
                  <a:lnTo>
                    <a:pt x="1152855" y="0"/>
                  </a:lnTo>
                  <a:lnTo>
                    <a:pt x="0" y="0"/>
                  </a:lnTo>
                  <a:close/>
                </a:path>
              </a:pathLst>
            </a:custGeom>
            <a:solidFill>
              <a:srgbClr val="00ADEF"/>
            </a:solidFill>
          </p:spPr>
          <p:txBody>
            <a:bodyPr wrap="square" lIns="0" tIns="0" rIns="0" bIns="0" rtlCol="0">
              <a:noAutofit/>
            </a:bodyPr>
            <a:lstStyle/>
            <a:p>
              <a:endParaRPr/>
            </a:p>
          </p:txBody>
        </p:sp>
        <p:sp>
          <p:nvSpPr>
            <p:cNvPr id="24" name="object 24"/>
            <p:cNvSpPr/>
            <p:nvPr/>
          </p:nvSpPr>
          <p:spPr>
            <a:xfrm>
              <a:off x="452755" y="6507200"/>
              <a:ext cx="1152855" cy="596646"/>
            </a:xfrm>
            <a:custGeom>
              <a:avLst/>
              <a:gdLst/>
              <a:ahLst/>
              <a:cxnLst/>
              <a:rect l="l" t="t" r="r" b="b"/>
              <a:pathLst>
                <a:path w="1152855" h="596646">
                  <a:moveTo>
                    <a:pt x="0" y="0"/>
                  </a:moveTo>
                  <a:lnTo>
                    <a:pt x="0" y="596646"/>
                  </a:lnTo>
                  <a:lnTo>
                    <a:pt x="1152855" y="596646"/>
                  </a:lnTo>
                  <a:lnTo>
                    <a:pt x="1152855" y="0"/>
                  </a:lnTo>
                  <a:lnTo>
                    <a:pt x="0" y="0"/>
                  </a:lnTo>
                  <a:close/>
                </a:path>
              </a:pathLst>
            </a:custGeom>
            <a:solidFill>
              <a:srgbClr val="00ADEF"/>
            </a:solidFill>
          </p:spPr>
          <p:txBody>
            <a:bodyPr wrap="square" lIns="0" tIns="0" rIns="0" bIns="0" rtlCol="0">
              <a:noAutofit/>
            </a:bodyPr>
            <a:lstStyle/>
            <a:p>
              <a:endParaRPr/>
            </a:p>
          </p:txBody>
        </p:sp>
        <p:sp>
          <p:nvSpPr>
            <p:cNvPr id="25" name="object 25"/>
            <p:cNvSpPr/>
            <p:nvPr/>
          </p:nvSpPr>
          <p:spPr>
            <a:xfrm>
              <a:off x="446399" y="5307745"/>
              <a:ext cx="1159205" cy="0"/>
            </a:xfrm>
            <a:custGeom>
              <a:avLst/>
              <a:gdLst/>
              <a:ahLst/>
              <a:cxnLst/>
              <a:rect l="l" t="t" r="r" b="b"/>
              <a:pathLst>
                <a:path w="1159205">
                  <a:moveTo>
                    <a:pt x="0" y="0"/>
                  </a:moveTo>
                  <a:lnTo>
                    <a:pt x="1159205"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452749" y="5314090"/>
              <a:ext cx="0" cy="590105"/>
            </a:xfrm>
            <a:custGeom>
              <a:avLst/>
              <a:gdLst/>
              <a:ahLst/>
              <a:cxnLst/>
              <a:rect l="l" t="t" r="r" b="b"/>
              <a:pathLst>
                <a:path h="590105">
                  <a:moveTo>
                    <a:pt x="0" y="590105"/>
                  </a:moveTo>
                  <a:lnTo>
                    <a:pt x="0"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1605600" y="5307745"/>
              <a:ext cx="3326396" cy="0"/>
            </a:xfrm>
            <a:custGeom>
              <a:avLst/>
              <a:gdLst/>
              <a:ahLst/>
              <a:cxnLst/>
              <a:rect l="l" t="t" r="r" b="b"/>
              <a:pathLst>
                <a:path w="3326396">
                  <a:moveTo>
                    <a:pt x="0" y="0"/>
                  </a:moveTo>
                  <a:lnTo>
                    <a:pt x="3326396" y="0"/>
                  </a:lnTo>
                </a:path>
              </a:pathLst>
            </a:custGeom>
            <a:ln w="12700">
              <a:solidFill>
                <a:srgbClr val="00ADEF"/>
              </a:solidFill>
            </a:ln>
          </p:spPr>
          <p:txBody>
            <a:bodyPr wrap="square" lIns="0" tIns="0" rIns="0" bIns="0" rtlCol="0">
              <a:noAutofit/>
            </a:bodyPr>
            <a:lstStyle/>
            <a:p>
              <a:endParaRPr/>
            </a:p>
          </p:txBody>
        </p:sp>
        <p:sp>
          <p:nvSpPr>
            <p:cNvPr id="28" name="object 28"/>
            <p:cNvSpPr/>
            <p:nvPr/>
          </p:nvSpPr>
          <p:spPr>
            <a:xfrm>
              <a:off x="4925650" y="5314090"/>
              <a:ext cx="0" cy="590105"/>
            </a:xfrm>
            <a:custGeom>
              <a:avLst/>
              <a:gdLst/>
              <a:ahLst/>
              <a:cxnLst/>
              <a:rect l="l" t="t" r="r" b="b"/>
              <a:pathLst>
                <a:path h="590105">
                  <a:moveTo>
                    <a:pt x="0" y="590105"/>
                  </a:moveTo>
                  <a:lnTo>
                    <a:pt x="0" y="0"/>
                  </a:lnTo>
                </a:path>
              </a:pathLst>
            </a:custGeom>
            <a:ln w="12700">
              <a:solidFill>
                <a:srgbClr val="00ADEF"/>
              </a:solidFill>
            </a:ln>
          </p:spPr>
          <p:txBody>
            <a:bodyPr wrap="square" lIns="0" tIns="0" rIns="0" bIns="0" rtlCol="0">
              <a:noAutofit/>
            </a:bodyPr>
            <a:lstStyle/>
            <a:p>
              <a:endParaRPr/>
            </a:p>
          </p:txBody>
        </p:sp>
        <p:sp>
          <p:nvSpPr>
            <p:cNvPr id="29" name="object 29"/>
            <p:cNvSpPr/>
            <p:nvPr/>
          </p:nvSpPr>
          <p:spPr>
            <a:xfrm>
              <a:off x="452749" y="5904199"/>
              <a:ext cx="0" cy="602996"/>
            </a:xfrm>
            <a:custGeom>
              <a:avLst/>
              <a:gdLst/>
              <a:ahLst/>
              <a:cxnLst/>
              <a:rect l="l" t="t" r="r" b="b"/>
              <a:pathLst>
                <a:path h="602995">
                  <a:moveTo>
                    <a:pt x="0" y="602995"/>
                  </a:moveTo>
                  <a:lnTo>
                    <a:pt x="0" y="0"/>
                  </a:lnTo>
                </a:path>
              </a:pathLst>
            </a:custGeom>
            <a:ln w="12700">
              <a:solidFill>
                <a:srgbClr val="00ADEF"/>
              </a:solidFill>
            </a:ln>
          </p:spPr>
          <p:txBody>
            <a:bodyPr wrap="square" lIns="0" tIns="0" rIns="0" bIns="0" rtlCol="0">
              <a:noAutofit/>
            </a:bodyPr>
            <a:lstStyle/>
            <a:p>
              <a:endParaRPr/>
            </a:p>
          </p:txBody>
        </p:sp>
        <p:sp>
          <p:nvSpPr>
            <p:cNvPr id="30" name="object 30"/>
            <p:cNvSpPr/>
            <p:nvPr/>
          </p:nvSpPr>
          <p:spPr>
            <a:xfrm>
              <a:off x="4925650" y="5904199"/>
              <a:ext cx="0" cy="602996"/>
            </a:xfrm>
            <a:custGeom>
              <a:avLst/>
              <a:gdLst/>
              <a:ahLst/>
              <a:cxnLst/>
              <a:rect l="l" t="t" r="r" b="b"/>
              <a:pathLst>
                <a:path h="602995">
                  <a:moveTo>
                    <a:pt x="0" y="602995"/>
                  </a:moveTo>
                  <a:lnTo>
                    <a:pt x="0" y="0"/>
                  </a:lnTo>
                </a:path>
              </a:pathLst>
            </a:custGeom>
            <a:ln w="12700">
              <a:solidFill>
                <a:srgbClr val="00ADEF"/>
              </a:solidFill>
            </a:ln>
          </p:spPr>
          <p:txBody>
            <a:bodyPr wrap="square" lIns="0" tIns="0" rIns="0" bIns="0" rtlCol="0">
              <a:noAutofit/>
            </a:bodyPr>
            <a:lstStyle/>
            <a:p>
              <a:endParaRPr/>
            </a:p>
          </p:txBody>
        </p:sp>
        <p:sp>
          <p:nvSpPr>
            <p:cNvPr id="31" name="object 31"/>
            <p:cNvSpPr/>
            <p:nvPr/>
          </p:nvSpPr>
          <p:spPr>
            <a:xfrm>
              <a:off x="452749" y="6507199"/>
              <a:ext cx="0" cy="590296"/>
            </a:xfrm>
            <a:custGeom>
              <a:avLst/>
              <a:gdLst/>
              <a:ahLst/>
              <a:cxnLst/>
              <a:rect l="l" t="t" r="r" b="b"/>
              <a:pathLst>
                <a:path h="590296">
                  <a:moveTo>
                    <a:pt x="0" y="590295"/>
                  </a:moveTo>
                  <a:lnTo>
                    <a:pt x="0" y="0"/>
                  </a:lnTo>
                </a:path>
              </a:pathLst>
            </a:custGeom>
            <a:ln w="12700">
              <a:solidFill>
                <a:srgbClr val="00ADEF"/>
              </a:solidFill>
            </a:ln>
          </p:spPr>
          <p:txBody>
            <a:bodyPr wrap="square" lIns="0" tIns="0" rIns="0" bIns="0" rtlCol="0">
              <a:noAutofit/>
            </a:bodyPr>
            <a:lstStyle/>
            <a:p>
              <a:endParaRPr/>
            </a:p>
          </p:txBody>
        </p:sp>
        <p:sp>
          <p:nvSpPr>
            <p:cNvPr id="32" name="object 32"/>
            <p:cNvSpPr/>
            <p:nvPr/>
          </p:nvSpPr>
          <p:spPr>
            <a:xfrm>
              <a:off x="4925650" y="6507199"/>
              <a:ext cx="0" cy="590296"/>
            </a:xfrm>
            <a:custGeom>
              <a:avLst/>
              <a:gdLst/>
              <a:ahLst/>
              <a:cxnLst/>
              <a:rect l="l" t="t" r="r" b="b"/>
              <a:pathLst>
                <a:path h="590296">
                  <a:moveTo>
                    <a:pt x="0" y="590295"/>
                  </a:moveTo>
                  <a:lnTo>
                    <a:pt x="0" y="0"/>
                  </a:lnTo>
                </a:path>
              </a:pathLst>
            </a:custGeom>
            <a:ln w="12700">
              <a:solidFill>
                <a:srgbClr val="00ADEF"/>
              </a:solidFill>
            </a:ln>
          </p:spPr>
          <p:txBody>
            <a:bodyPr wrap="square" lIns="0" tIns="0" rIns="0" bIns="0" rtlCol="0">
              <a:noAutofit/>
            </a:bodyPr>
            <a:lstStyle/>
            <a:p>
              <a:endParaRPr/>
            </a:p>
          </p:txBody>
        </p:sp>
        <p:sp>
          <p:nvSpPr>
            <p:cNvPr id="33" name="object 33"/>
            <p:cNvSpPr/>
            <p:nvPr/>
          </p:nvSpPr>
          <p:spPr>
            <a:xfrm>
              <a:off x="446399" y="7103845"/>
              <a:ext cx="1159205" cy="0"/>
            </a:xfrm>
            <a:custGeom>
              <a:avLst/>
              <a:gdLst/>
              <a:ahLst/>
              <a:cxnLst/>
              <a:rect l="l" t="t" r="r" b="b"/>
              <a:pathLst>
                <a:path w="1159205">
                  <a:moveTo>
                    <a:pt x="0" y="0"/>
                  </a:moveTo>
                  <a:lnTo>
                    <a:pt x="1159205" y="0"/>
                  </a:lnTo>
                </a:path>
              </a:pathLst>
            </a:custGeom>
            <a:ln w="12700">
              <a:solidFill>
                <a:srgbClr val="00ADEF"/>
              </a:solidFill>
            </a:ln>
          </p:spPr>
          <p:txBody>
            <a:bodyPr wrap="square" lIns="0" tIns="0" rIns="0" bIns="0" rtlCol="0">
              <a:noAutofit/>
            </a:bodyPr>
            <a:lstStyle/>
            <a:p>
              <a:endParaRPr/>
            </a:p>
          </p:txBody>
        </p:sp>
        <p:sp>
          <p:nvSpPr>
            <p:cNvPr id="34" name="object 34"/>
            <p:cNvSpPr/>
            <p:nvPr/>
          </p:nvSpPr>
          <p:spPr>
            <a:xfrm>
              <a:off x="1605600" y="7103845"/>
              <a:ext cx="3326396" cy="0"/>
            </a:xfrm>
            <a:custGeom>
              <a:avLst/>
              <a:gdLst/>
              <a:ahLst/>
              <a:cxnLst/>
              <a:rect l="l" t="t" r="r" b="b"/>
              <a:pathLst>
                <a:path w="3326396">
                  <a:moveTo>
                    <a:pt x="0" y="0"/>
                  </a:moveTo>
                  <a:lnTo>
                    <a:pt x="3326396" y="0"/>
                  </a:lnTo>
                </a:path>
              </a:pathLst>
            </a:custGeom>
            <a:ln w="12700">
              <a:solidFill>
                <a:srgbClr val="00ADEF"/>
              </a:solidFill>
            </a:ln>
          </p:spPr>
          <p:txBody>
            <a:bodyPr wrap="square" lIns="0" tIns="0" rIns="0" bIns="0" rtlCol="0">
              <a:noAutofit/>
            </a:bodyPr>
            <a:lstStyle/>
            <a:p>
              <a:endParaRPr/>
            </a:p>
          </p:txBody>
        </p:sp>
        <p:sp>
          <p:nvSpPr>
            <p:cNvPr id="35" name="object 35"/>
            <p:cNvSpPr/>
            <p:nvPr/>
          </p:nvSpPr>
          <p:spPr>
            <a:xfrm>
              <a:off x="1605600" y="5314090"/>
              <a:ext cx="0" cy="586930"/>
            </a:xfrm>
            <a:custGeom>
              <a:avLst/>
              <a:gdLst/>
              <a:ahLst/>
              <a:cxnLst/>
              <a:rect l="l" t="t" r="r" b="b"/>
              <a:pathLst>
                <a:path h="586930">
                  <a:moveTo>
                    <a:pt x="0" y="586930"/>
                  </a:moveTo>
                  <a:lnTo>
                    <a:pt x="0" y="0"/>
                  </a:lnTo>
                </a:path>
              </a:pathLst>
            </a:custGeom>
            <a:ln w="6350">
              <a:solidFill>
                <a:srgbClr val="00ADEF"/>
              </a:solidFill>
            </a:ln>
          </p:spPr>
          <p:txBody>
            <a:bodyPr wrap="square" lIns="0" tIns="0" rIns="0" bIns="0" rtlCol="0">
              <a:noAutofit/>
            </a:bodyPr>
            <a:lstStyle/>
            <a:p>
              <a:endParaRPr/>
            </a:p>
          </p:txBody>
        </p:sp>
        <p:sp>
          <p:nvSpPr>
            <p:cNvPr id="36" name="object 36"/>
            <p:cNvSpPr/>
            <p:nvPr/>
          </p:nvSpPr>
          <p:spPr>
            <a:xfrm>
              <a:off x="1602425" y="5904195"/>
              <a:ext cx="3316871" cy="0"/>
            </a:xfrm>
            <a:custGeom>
              <a:avLst/>
              <a:gdLst/>
              <a:ahLst/>
              <a:cxnLst/>
              <a:rect l="l" t="t" r="r" b="b"/>
              <a:pathLst>
                <a:path w="3316871">
                  <a:moveTo>
                    <a:pt x="0" y="0"/>
                  </a:moveTo>
                  <a:lnTo>
                    <a:pt x="3316871" y="0"/>
                  </a:lnTo>
                </a:path>
              </a:pathLst>
            </a:custGeom>
            <a:ln w="6350">
              <a:solidFill>
                <a:srgbClr val="00ADEF"/>
              </a:solidFill>
            </a:ln>
          </p:spPr>
          <p:txBody>
            <a:bodyPr wrap="square" lIns="0" tIns="0" rIns="0" bIns="0" rtlCol="0">
              <a:noAutofit/>
            </a:bodyPr>
            <a:lstStyle/>
            <a:p>
              <a:endParaRPr/>
            </a:p>
          </p:txBody>
        </p:sp>
        <p:sp>
          <p:nvSpPr>
            <p:cNvPr id="37" name="object 37"/>
            <p:cNvSpPr/>
            <p:nvPr/>
          </p:nvSpPr>
          <p:spPr>
            <a:xfrm>
              <a:off x="1605600" y="5907374"/>
              <a:ext cx="0" cy="596646"/>
            </a:xfrm>
            <a:custGeom>
              <a:avLst/>
              <a:gdLst/>
              <a:ahLst/>
              <a:cxnLst/>
              <a:rect l="l" t="t" r="r" b="b"/>
              <a:pathLst>
                <a:path h="596645">
                  <a:moveTo>
                    <a:pt x="0" y="596645"/>
                  </a:moveTo>
                  <a:lnTo>
                    <a:pt x="0" y="0"/>
                  </a:lnTo>
                </a:path>
              </a:pathLst>
            </a:custGeom>
            <a:ln w="6350">
              <a:solidFill>
                <a:srgbClr val="00ADEF"/>
              </a:solidFill>
            </a:ln>
          </p:spPr>
          <p:txBody>
            <a:bodyPr wrap="square" lIns="0" tIns="0" rIns="0" bIns="0" rtlCol="0">
              <a:noAutofit/>
            </a:bodyPr>
            <a:lstStyle/>
            <a:p>
              <a:endParaRPr/>
            </a:p>
          </p:txBody>
        </p:sp>
        <p:sp>
          <p:nvSpPr>
            <p:cNvPr id="38" name="object 38"/>
            <p:cNvSpPr/>
            <p:nvPr/>
          </p:nvSpPr>
          <p:spPr>
            <a:xfrm>
              <a:off x="1602425" y="6507195"/>
              <a:ext cx="3316871" cy="0"/>
            </a:xfrm>
            <a:custGeom>
              <a:avLst/>
              <a:gdLst/>
              <a:ahLst/>
              <a:cxnLst/>
              <a:rect l="l" t="t" r="r" b="b"/>
              <a:pathLst>
                <a:path w="3316871">
                  <a:moveTo>
                    <a:pt x="0" y="0"/>
                  </a:moveTo>
                  <a:lnTo>
                    <a:pt x="3316871" y="0"/>
                  </a:lnTo>
                </a:path>
              </a:pathLst>
            </a:custGeom>
            <a:ln w="6350">
              <a:solidFill>
                <a:srgbClr val="00ADEF"/>
              </a:solidFill>
            </a:ln>
          </p:spPr>
          <p:txBody>
            <a:bodyPr wrap="square" lIns="0" tIns="0" rIns="0" bIns="0" rtlCol="0">
              <a:noAutofit/>
            </a:bodyPr>
            <a:lstStyle/>
            <a:p>
              <a:endParaRPr/>
            </a:p>
          </p:txBody>
        </p:sp>
        <p:sp>
          <p:nvSpPr>
            <p:cNvPr id="39" name="object 39"/>
            <p:cNvSpPr/>
            <p:nvPr/>
          </p:nvSpPr>
          <p:spPr>
            <a:xfrm>
              <a:off x="1605600" y="6510374"/>
              <a:ext cx="0" cy="587121"/>
            </a:xfrm>
            <a:custGeom>
              <a:avLst/>
              <a:gdLst/>
              <a:ahLst/>
              <a:cxnLst/>
              <a:rect l="l" t="t" r="r" b="b"/>
              <a:pathLst>
                <a:path h="587121">
                  <a:moveTo>
                    <a:pt x="0" y="587120"/>
                  </a:moveTo>
                  <a:lnTo>
                    <a:pt x="0" y="0"/>
                  </a:lnTo>
                </a:path>
              </a:pathLst>
            </a:custGeom>
            <a:ln w="6350">
              <a:solidFill>
                <a:srgbClr val="00ADEF"/>
              </a:solidFill>
            </a:ln>
          </p:spPr>
          <p:txBody>
            <a:bodyPr wrap="square" lIns="0" tIns="0" rIns="0" bIns="0" rtlCol="0">
              <a:noAutofit/>
            </a:bodyPr>
            <a:lstStyle/>
            <a:p>
              <a:endParaRPr/>
            </a:p>
          </p:txBody>
        </p:sp>
        <p:sp>
          <p:nvSpPr>
            <p:cNvPr id="18" name="object 18"/>
            <p:cNvSpPr txBox="1"/>
            <p:nvPr/>
          </p:nvSpPr>
          <p:spPr>
            <a:xfrm>
              <a:off x="437300" y="1104900"/>
              <a:ext cx="4517453" cy="457200"/>
            </a:xfrm>
            <a:prstGeom prst="rect">
              <a:avLst/>
            </a:prstGeom>
          </p:spPr>
          <p:txBody>
            <a:bodyPr wrap="square" lIns="0" tIns="7302" rIns="0" bIns="0" rtlCol="0">
              <a:noAutofit/>
            </a:bodyPr>
            <a:lstStyle/>
            <a:p>
              <a:pPr marL="12700" algn="just"/>
              <a:r>
                <a:rPr lang="es-ES" sz="1000" dirty="0">
                  <a:latin typeface="Malgun Gothic"/>
                  <a:cs typeface="Malgun Gothic"/>
                </a:rPr>
                <a:t>Te encarezco delante de Dios y del Señor Jesucristo, que juzgará a los vivos y a los muertos en su manifestación y en su reino, que prediques la palabra; que instes a tiempo y fuera de tiempo; redarguye, reprende, exhorta con toda paciencia y doctrina.</a:t>
              </a:r>
              <a:r>
                <a:rPr sz="1000" dirty="0">
                  <a:latin typeface="Malgun Gothic"/>
                  <a:cs typeface="Malgun Gothic"/>
                </a:rPr>
                <a:t> (</a:t>
              </a:r>
              <a:r>
                <a:rPr lang="es-ES" sz="1000" dirty="0">
                  <a:latin typeface="Malgun Gothic"/>
                  <a:cs typeface="Malgun Gothic"/>
                </a:rPr>
                <a:t>2Ti</a:t>
              </a:r>
              <a:r>
                <a:rPr sz="1000" dirty="0">
                  <a:latin typeface="Malgun Gothic"/>
                  <a:cs typeface="Malgun Gothic"/>
                </a:rPr>
                <a:t> 4:1~2)</a:t>
              </a:r>
            </a:p>
          </p:txBody>
        </p:sp>
        <p:sp>
          <p:nvSpPr>
            <p:cNvPr id="17" name="object 17"/>
            <p:cNvSpPr txBox="1"/>
            <p:nvPr/>
          </p:nvSpPr>
          <p:spPr>
            <a:xfrm>
              <a:off x="437300" y="1773418"/>
              <a:ext cx="4517453" cy="550682"/>
            </a:xfrm>
            <a:prstGeom prst="rect">
              <a:avLst/>
            </a:prstGeom>
          </p:spPr>
          <p:txBody>
            <a:bodyPr wrap="square" lIns="0" tIns="7302" rIns="0" bIns="0" rtlCol="0">
              <a:noAutofit/>
            </a:bodyPr>
            <a:lstStyle/>
            <a:p>
              <a:pPr marL="12700" algn="just"/>
              <a:r>
                <a:rPr sz="1000" dirty="0">
                  <a:latin typeface="Malgun Gothic"/>
                  <a:cs typeface="Malgun Gothic"/>
                </a:rPr>
                <a:t>I charge you therefore before God and the Lord Jesus Christ, who will judge</a:t>
              </a:r>
              <a:r>
                <a:rPr lang="es-ES" sz="1000" dirty="0">
                  <a:latin typeface="Malgun Gothic"/>
                  <a:cs typeface="Malgun Gothic"/>
                </a:rPr>
                <a:t> </a:t>
              </a:r>
              <a:r>
                <a:rPr sz="1000" dirty="0">
                  <a:latin typeface="Malgun Gothic"/>
                  <a:cs typeface="Malgun Gothic"/>
                </a:rPr>
                <a:t>the living and the dead at His appearing and His kingdom: Preach the word!</a:t>
              </a:r>
              <a:r>
                <a:rPr lang="es-ES" sz="1000" dirty="0">
                  <a:latin typeface="Malgun Gothic"/>
                  <a:cs typeface="Malgun Gothic"/>
                </a:rPr>
                <a:t> </a:t>
              </a:r>
              <a:r>
                <a:rPr sz="1000" dirty="0">
                  <a:latin typeface="Malgun Gothic"/>
                  <a:cs typeface="Malgun Gothic"/>
                </a:rPr>
                <a:t>Be ready in season and out of season. Convince, rebuke, exhort, with all long-suffering and teaching. (2Ti 4:1~2)</a:t>
              </a:r>
            </a:p>
          </p:txBody>
        </p:sp>
        <p:sp>
          <p:nvSpPr>
            <p:cNvPr id="16" name="object 16"/>
            <p:cNvSpPr txBox="1"/>
            <p:nvPr/>
          </p:nvSpPr>
          <p:spPr>
            <a:xfrm>
              <a:off x="534179" y="26609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5" name="object 15"/>
            <p:cNvSpPr txBox="1"/>
            <p:nvPr/>
          </p:nvSpPr>
          <p:spPr>
            <a:xfrm>
              <a:off x="808099" y="2660764"/>
              <a:ext cx="2912160" cy="139700"/>
            </a:xfrm>
            <a:prstGeom prst="rect">
              <a:avLst/>
            </a:prstGeom>
          </p:spPr>
          <p:txBody>
            <a:bodyPr wrap="square" lIns="0" tIns="6635" rIns="0" bIns="0" rtlCol="0">
              <a:noAutofit/>
            </a:bodyPr>
            <a:lstStyle/>
            <a:p>
              <a:pPr marL="12700">
                <a:lnSpc>
                  <a:spcPts val="1045"/>
                </a:lnSpc>
              </a:pPr>
              <a:r>
                <a:rPr lang="es-ES" sz="900" dirty="0">
                  <a:latin typeface="Malgun Gothic" panose="020B0503020000020004" pitchFamily="34" charset="-127"/>
                  <a:ea typeface="Malgun Gothic" panose="020B0503020000020004" pitchFamily="34" charset="-127"/>
                  <a:cs typeface="Malgun Gothic"/>
                </a:rPr>
                <a:t>Subraya las palabras o frases clave en el versículo.</a:t>
              </a:r>
            </a:p>
          </p:txBody>
        </p:sp>
        <p:sp>
          <p:nvSpPr>
            <p:cNvPr id="14" name="object 14"/>
            <p:cNvSpPr txBox="1"/>
            <p:nvPr/>
          </p:nvSpPr>
          <p:spPr>
            <a:xfrm>
              <a:off x="534179" y="32010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3" name="object 13"/>
            <p:cNvSpPr txBox="1"/>
            <p:nvPr/>
          </p:nvSpPr>
          <p:spPr>
            <a:xfrm>
              <a:off x="808099" y="3200962"/>
              <a:ext cx="3376551" cy="189937"/>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¿Por qué ordenó estrictamente la predicación de la palabra?</a:t>
              </a:r>
            </a:p>
          </p:txBody>
        </p:sp>
        <p:sp>
          <p:nvSpPr>
            <p:cNvPr id="10" name="object 10"/>
            <p:cNvSpPr txBox="1"/>
            <p:nvPr/>
          </p:nvSpPr>
          <p:spPr>
            <a:xfrm>
              <a:off x="537780" y="48167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9" name="object 9"/>
            <p:cNvSpPr txBox="1"/>
            <p:nvPr/>
          </p:nvSpPr>
          <p:spPr>
            <a:xfrm>
              <a:off x="811700" y="4816563"/>
              <a:ext cx="4143054" cy="276860"/>
            </a:xfrm>
            <a:prstGeom prst="rect">
              <a:avLst/>
            </a:prstGeom>
          </p:spPr>
          <p:txBody>
            <a:bodyPr wrap="square" lIns="0" tIns="6635" rIns="0" bIns="0" rtlCol="0">
              <a:noAutofit/>
            </a:bodyPr>
            <a:lstStyle/>
            <a:p>
              <a:pPr marL="12700" marR="17145" algn="just"/>
              <a:r>
                <a:rPr lang="es-ES" sz="900" dirty="0">
                  <a:latin typeface="Malgun Gothic"/>
                  <a:cs typeface="Malgun Gothic"/>
                </a:rPr>
                <a:t>Escribe cuánto vale evangelizar a una persona. </a:t>
              </a:r>
              <a:r>
                <a:rPr sz="900" dirty="0">
                  <a:latin typeface="Malgun Gothic"/>
                  <a:cs typeface="Malgun Gothic"/>
                </a:rPr>
                <a:t>(</a:t>
              </a:r>
              <a:r>
                <a:rPr lang="es-ES" sz="900" dirty="0">
                  <a:latin typeface="Malgun Gothic"/>
                  <a:cs typeface="Malgun Gothic"/>
                </a:rPr>
                <a:t>Sal</a:t>
              </a:r>
              <a:r>
                <a:rPr sz="900" dirty="0">
                  <a:latin typeface="Malgun Gothic"/>
                  <a:cs typeface="Malgun Gothic"/>
                </a:rPr>
                <a:t> 49:7~8, </a:t>
              </a:r>
              <a:r>
                <a:rPr lang="es-ES" sz="900" dirty="0">
                  <a:latin typeface="Malgun Gothic"/>
                  <a:cs typeface="Malgun Gothic"/>
                </a:rPr>
                <a:t>Dn</a:t>
              </a:r>
              <a:r>
                <a:rPr sz="900" dirty="0">
                  <a:latin typeface="Malgun Gothic"/>
                  <a:cs typeface="Malgun Gothic"/>
                </a:rPr>
                <a:t> 12:3, </a:t>
              </a:r>
              <a:r>
                <a:rPr lang="es-ES" sz="900" dirty="0">
                  <a:latin typeface="Malgun Gothic"/>
                  <a:cs typeface="Malgun Gothic"/>
                </a:rPr>
                <a:t>          Mt</a:t>
              </a:r>
              <a:r>
                <a:rPr sz="900" dirty="0">
                  <a:latin typeface="Malgun Gothic"/>
                  <a:cs typeface="Malgun Gothic"/>
                </a:rPr>
                <a:t> 13:44~46, 16:26, </a:t>
              </a:r>
              <a:r>
                <a:rPr lang="es-ES" sz="900" dirty="0">
                  <a:latin typeface="Malgun Gothic"/>
                  <a:cs typeface="Malgun Gothic"/>
                </a:rPr>
                <a:t>Lc</a:t>
              </a:r>
              <a:r>
                <a:rPr sz="900" dirty="0">
                  <a:latin typeface="Malgun Gothic"/>
                  <a:cs typeface="Malgun Gothic"/>
                </a:rPr>
                <a:t> 15:3~7, </a:t>
              </a:r>
              <a:r>
                <a:rPr lang="es-ES" sz="900" dirty="0">
                  <a:latin typeface="Malgun Gothic"/>
                  <a:cs typeface="Malgun Gothic"/>
                </a:rPr>
                <a:t>Hch</a:t>
              </a:r>
              <a:r>
                <a:rPr sz="900" dirty="0">
                  <a:latin typeface="Malgun Gothic"/>
                  <a:cs typeface="Malgun Gothic"/>
                </a:rPr>
                <a:t> 20:26, </a:t>
              </a:r>
              <a:r>
                <a:rPr lang="es-ES" sz="900" dirty="0">
                  <a:latin typeface="Malgun Gothic"/>
                  <a:cs typeface="Malgun Gothic"/>
                </a:rPr>
                <a:t>1Co</a:t>
              </a:r>
              <a:r>
                <a:rPr sz="900" dirty="0">
                  <a:latin typeface="Malgun Gothic"/>
                  <a:cs typeface="Malgun Gothic"/>
                </a:rPr>
                <a:t> 9:16, </a:t>
              </a:r>
              <a:r>
                <a:rPr lang="es-ES" sz="900" dirty="0">
                  <a:latin typeface="Malgun Gothic"/>
                  <a:cs typeface="Malgun Gothic"/>
                </a:rPr>
                <a:t>2Ti</a:t>
              </a:r>
              <a:r>
                <a:rPr sz="900" dirty="0">
                  <a:latin typeface="Malgun Gothic"/>
                  <a:cs typeface="Malgun Gothic"/>
                </a:rPr>
                <a:t> 4:8)</a:t>
              </a:r>
            </a:p>
          </p:txBody>
        </p:sp>
        <p:sp>
          <p:nvSpPr>
            <p:cNvPr id="8" name="object 8"/>
            <p:cNvSpPr txBox="1"/>
            <p:nvPr/>
          </p:nvSpPr>
          <p:spPr>
            <a:xfrm>
              <a:off x="174299"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14</a:t>
              </a:r>
              <a:endParaRPr sz="1000">
                <a:latin typeface="Times New Roman"/>
                <a:cs typeface="Times New Roman"/>
              </a:endParaRPr>
            </a:p>
          </p:txBody>
        </p:sp>
        <p:sp>
          <p:nvSpPr>
            <p:cNvPr id="7" name="object 7"/>
            <p:cNvSpPr txBox="1"/>
            <p:nvPr/>
          </p:nvSpPr>
          <p:spPr>
            <a:xfrm>
              <a:off x="452755" y="5307745"/>
              <a:ext cx="1152855" cy="1796100"/>
            </a:xfrm>
            <a:prstGeom prst="rect">
              <a:avLst/>
            </a:prstGeom>
          </p:spPr>
          <p:txBody>
            <a:bodyPr wrap="square" lIns="0" tIns="1503" rIns="0" bIns="0" rtlCol="0">
              <a:noAutofit/>
            </a:bodyPr>
            <a:lstStyle/>
            <a:p>
              <a:pPr>
                <a:lnSpc>
                  <a:spcPts val="1300"/>
                </a:lnSpc>
              </a:pPr>
              <a:endParaRPr sz="1300"/>
            </a:p>
            <a:p>
              <a:pPr marL="121052" marR="121064" algn="ctr">
                <a:lnSpc>
                  <a:spcPts val="1547"/>
                </a:lnSpc>
                <a:spcBef>
                  <a:spcPts val="3174"/>
                </a:spcBef>
              </a:pPr>
              <a:endParaRPr sz="900">
                <a:latin typeface="Malgun Gothic"/>
                <a:cs typeface="Malgun Gothic"/>
              </a:endParaRPr>
            </a:p>
          </p:txBody>
        </p:sp>
        <p:sp>
          <p:nvSpPr>
            <p:cNvPr id="6" name="object 6"/>
            <p:cNvSpPr txBox="1"/>
            <p:nvPr/>
          </p:nvSpPr>
          <p:spPr>
            <a:xfrm>
              <a:off x="1605610" y="5307745"/>
              <a:ext cx="3320040" cy="59645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1605610" y="5904195"/>
              <a:ext cx="3320040" cy="60299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605610" y="6507195"/>
              <a:ext cx="3320040" cy="596649"/>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50363" y="920946"/>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301647"/>
              <a:ext cx="4286643" cy="152400"/>
            </a:xfrm>
            <a:prstGeom prst="rect">
              <a:avLst/>
            </a:prstGeom>
          </p:spPr>
          <p:txBody>
            <a:bodyPr wrap="square" lIns="0" tIns="0" rIns="0" bIns="0" rtlCol="0">
              <a:noAutofit/>
            </a:bodyPr>
            <a:lstStyle/>
            <a:p>
              <a:pPr marL="25400">
                <a:lnSpc>
                  <a:spcPts val="1000"/>
                </a:lnSpc>
              </a:pPr>
              <a:endParaRPr sz="1000"/>
            </a:p>
          </p:txBody>
        </p:sp>
        <p:sp>
          <p:nvSpPr>
            <p:cNvPr id="74" name="object 11">
              <a:extLst>
                <a:ext uri="{FF2B5EF4-FFF2-40B4-BE49-F238E27FC236}">
                  <a16:creationId xmlns:a16="http://schemas.microsoft.com/office/drawing/2014/main" id="{033B62AC-2507-4BBA-913C-324A98F7932C}"/>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75" name="object 11">
              <a:extLst>
                <a:ext uri="{FF2B5EF4-FFF2-40B4-BE49-F238E27FC236}">
                  <a16:creationId xmlns:a16="http://schemas.microsoft.com/office/drawing/2014/main" id="{46003B0C-D47E-4FA2-AEFF-1C34FE03EF4A}"/>
                </a:ext>
              </a:extLst>
            </p:cNvPr>
            <p:cNvSpPr txBox="1"/>
            <p:nvPr/>
          </p:nvSpPr>
          <p:spPr>
            <a:xfrm>
              <a:off x="519269" y="40767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76" name="TextBox 75"/>
            <p:cNvSpPr txBox="1"/>
            <p:nvPr/>
          </p:nvSpPr>
          <p:spPr>
            <a:xfrm>
              <a:off x="450850" y="5448300"/>
              <a:ext cx="1143000" cy="230832"/>
            </a:xfrm>
            <a:prstGeom prst="rect">
              <a:avLst/>
            </a:prstGeom>
            <a:noFill/>
          </p:spPr>
          <p:txBody>
            <a:bodyPr wrap="square" rtlCol="0">
              <a:spAutoFit/>
            </a:bodyPr>
            <a:lstStyle/>
            <a:p>
              <a:pPr algn="ctr"/>
              <a:r>
                <a:rPr lang="es-ES" sz="900" dirty="0">
                  <a:solidFill>
                    <a:schemeClr val="bg1"/>
                  </a:solidFill>
                  <a:latin typeface="Malgun Gothic" pitchFamily="34" charset="-127"/>
                  <a:ea typeface="Malgun Gothic" pitchFamily="34" charset="-127"/>
                </a:rPr>
                <a:t>Para mí</a:t>
              </a:r>
            </a:p>
          </p:txBody>
        </p:sp>
        <p:sp>
          <p:nvSpPr>
            <p:cNvPr id="77" name="TextBox 76"/>
            <p:cNvSpPr txBox="1"/>
            <p:nvPr/>
          </p:nvSpPr>
          <p:spPr>
            <a:xfrm>
              <a:off x="450850" y="5993368"/>
              <a:ext cx="1143000" cy="369332"/>
            </a:xfrm>
            <a:prstGeom prst="rect">
              <a:avLst/>
            </a:prstGeom>
            <a:noFill/>
          </p:spPr>
          <p:txBody>
            <a:bodyPr wrap="square" rtlCol="0">
              <a:spAutoFit/>
            </a:bodyPr>
            <a:lstStyle/>
            <a:p>
              <a:pPr algn="ctr"/>
              <a:r>
                <a:rPr lang="es-ES" sz="900" dirty="0">
                  <a:solidFill>
                    <a:schemeClr val="bg1"/>
                  </a:solidFill>
                  <a:latin typeface="Malgun Gothic" pitchFamily="34" charset="-127"/>
                  <a:ea typeface="Malgun Gothic" pitchFamily="34" charset="-127"/>
                </a:rPr>
                <a:t>Para una persona salva</a:t>
              </a:r>
            </a:p>
          </p:txBody>
        </p:sp>
        <p:sp>
          <p:nvSpPr>
            <p:cNvPr id="78" name="TextBox 77"/>
            <p:cNvSpPr txBox="1"/>
            <p:nvPr/>
          </p:nvSpPr>
          <p:spPr>
            <a:xfrm>
              <a:off x="450850" y="6667500"/>
              <a:ext cx="1143000" cy="230832"/>
            </a:xfrm>
            <a:prstGeom prst="rect">
              <a:avLst/>
            </a:prstGeom>
            <a:noFill/>
          </p:spPr>
          <p:txBody>
            <a:bodyPr wrap="square" rtlCol="0">
              <a:spAutoFit/>
            </a:bodyPr>
            <a:lstStyle/>
            <a:p>
              <a:pPr algn="ctr"/>
              <a:r>
                <a:rPr lang="es-ES" sz="900" dirty="0">
                  <a:solidFill>
                    <a:schemeClr val="bg1"/>
                  </a:solidFill>
                  <a:latin typeface="Malgun Gothic" pitchFamily="34" charset="-127"/>
                  <a:ea typeface="Malgun Gothic" pitchFamily="34" charset="-127"/>
                </a:rPr>
                <a:t>Para Dios</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그룹 83"/>
          <p:cNvGrpSpPr/>
          <p:nvPr/>
        </p:nvGrpSpPr>
        <p:grpSpPr>
          <a:xfrm>
            <a:off x="527050" y="658497"/>
            <a:ext cx="4705499" cy="7088102"/>
            <a:chOff x="527050" y="658497"/>
            <a:chExt cx="4705499" cy="7088102"/>
          </a:xfrm>
        </p:grpSpPr>
        <p:sp>
          <p:nvSpPr>
            <p:cNvPr id="75" name="object 75"/>
            <p:cNvSpPr/>
            <p:nvPr/>
          </p:nvSpPr>
          <p:spPr>
            <a:xfrm>
              <a:off x="545294" y="658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6" name="object 76"/>
            <p:cNvSpPr/>
            <p:nvPr/>
          </p:nvSpPr>
          <p:spPr>
            <a:xfrm>
              <a:off x="582836" y="6960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3" name="object 73"/>
            <p:cNvSpPr/>
            <p:nvPr/>
          </p:nvSpPr>
          <p:spPr>
            <a:xfrm>
              <a:off x="570694" y="3896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4" name="object 74"/>
            <p:cNvSpPr/>
            <p:nvPr/>
          </p:nvSpPr>
          <p:spPr>
            <a:xfrm>
              <a:off x="608236" y="39345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61" name="object 61"/>
            <p:cNvSpPr/>
            <p:nvPr/>
          </p:nvSpPr>
          <p:spPr>
            <a:xfrm>
              <a:off x="537349" y="1172044"/>
              <a:ext cx="1152855" cy="2100770"/>
            </a:xfrm>
            <a:custGeom>
              <a:avLst/>
              <a:gdLst/>
              <a:ahLst/>
              <a:cxnLst/>
              <a:rect l="l" t="t" r="r" b="b"/>
              <a:pathLst>
                <a:path w="1152855" h="2100770">
                  <a:moveTo>
                    <a:pt x="0" y="0"/>
                  </a:moveTo>
                  <a:lnTo>
                    <a:pt x="0" y="2100770"/>
                  </a:lnTo>
                  <a:lnTo>
                    <a:pt x="1152855" y="2100770"/>
                  </a:lnTo>
                  <a:lnTo>
                    <a:pt x="1152855" y="0"/>
                  </a:lnTo>
                  <a:lnTo>
                    <a:pt x="0" y="0"/>
                  </a:lnTo>
                  <a:close/>
                </a:path>
              </a:pathLst>
            </a:custGeom>
            <a:solidFill>
              <a:srgbClr val="00ADEF"/>
            </a:solidFill>
          </p:spPr>
          <p:txBody>
            <a:bodyPr wrap="square" lIns="0" tIns="0" rIns="0" bIns="0" rtlCol="0">
              <a:noAutofit/>
            </a:bodyPr>
            <a:lstStyle/>
            <a:p>
              <a:endParaRPr/>
            </a:p>
          </p:txBody>
        </p:sp>
        <p:sp>
          <p:nvSpPr>
            <p:cNvPr id="62" name="object 62"/>
            <p:cNvSpPr/>
            <p:nvPr/>
          </p:nvSpPr>
          <p:spPr>
            <a:xfrm>
              <a:off x="530999" y="1172046"/>
              <a:ext cx="1159205" cy="0"/>
            </a:xfrm>
            <a:custGeom>
              <a:avLst/>
              <a:gdLst/>
              <a:ahLst/>
              <a:cxnLst/>
              <a:rect l="l" t="t" r="r" b="b"/>
              <a:pathLst>
                <a:path w="1159205">
                  <a:moveTo>
                    <a:pt x="0" y="0"/>
                  </a:moveTo>
                  <a:lnTo>
                    <a:pt x="1159205" y="0"/>
                  </a:lnTo>
                </a:path>
              </a:pathLst>
            </a:custGeom>
            <a:ln w="12700">
              <a:solidFill>
                <a:srgbClr val="00ADEF"/>
              </a:solidFill>
            </a:ln>
          </p:spPr>
          <p:txBody>
            <a:bodyPr wrap="square" lIns="0" tIns="0" rIns="0" bIns="0" rtlCol="0">
              <a:noAutofit/>
            </a:bodyPr>
            <a:lstStyle/>
            <a:p>
              <a:endParaRPr/>
            </a:p>
          </p:txBody>
        </p:sp>
        <p:sp>
          <p:nvSpPr>
            <p:cNvPr id="63" name="object 63"/>
            <p:cNvSpPr/>
            <p:nvPr/>
          </p:nvSpPr>
          <p:spPr>
            <a:xfrm>
              <a:off x="537349" y="1178396"/>
              <a:ext cx="0" cy="1017600"/>
            </a:xfrm>
            <a:custGeom>
              <a:avLst/>
              <a:gdLst/>
              <a:ahLst/>
              <a:cxnLst/>
              <a:rect l="l" t="t" r="r" b="b"/>
              <a:pathLst>
                <a:path h="1017600">
                  <a:moveTo>
                    <a:pt x="0" y="1017600"/>
                  </a:moveTo>
                  <a:lnTo>
                    <a:pt x="0" y="0"/>
                  </a:lnTo>
                </a:path>
              </a:pathLst>
            </a:custGeom>
            <a:ln w="12700">
              <a:solidFill>
                <a:srgbClr val="00ADEF"/>
              </a:solidFill>
            </a:ln>
          </p:spPr>
          <p:txBody>
            <a:bodyPr wrap="square" lIns="0" tIns="0" rIns="0" bIns="0" rtlCol="0">
              <a:noAutofit/>
            </a:bodyPr>
            <a:lstStyle/>
            <a:p>
              <a:endParaRPr/>
            </a:p>
          </p:txBody>
        </p:sp>
        <p:sp>
          <p:nvSpPr>
            <p:cNvPr id="64" name="object 64"/>
            <p:cNvSpPr/>
            <p:nvPr/>
          </p:nvSpPr>
          <p:spPr>
            <a:xfrm>
              <a:off x="1690199" y="1172046"/>
              <a:ext cx="3326396" cy="0"/>
            </a:xfrm>
            <a:custGeom>
              <a:avLst/>
              <a:gdLst/>
              <a:ahLst/>
              <a:cxnLst/>
              <a:rect l="l" t="t" r="r" b="b"/>
              <a:pathLst>
                <a:path w="3326396">
                  <a:moveTo>
                    <a:pt x="0" y="0"/>
                  </a:moveTo>
                  <a:lnTo>
                    <a:pt x="3326396" y="0"/>
                  </a:lnTo>
                </a:path>
              </a:pathLst>
            </a:custGeom>
            <a:ln w="12700">
              <a:solidFill>
                <a:srgbClr val="00ADEF"/>
              </a:solidFill>
            </a:ln>
          </p:spPr>
          <p:txBody>
            <a:bodyPr wrap="square" lIns="0" tIns="0" rIns="0" bIns="0" rtlCol="0">
              <a:noAutofit/>
            </a:bodyPr>
            <a:lstStyle/>
            <a:p>
              <a:endParaRPr/>
            </a:p>
          </p:txBody>
        </p:sp>
        <p:sp>
          <p:nvSpPr>
            <p:cNvPr id="65" name="object 65"/>
            <p:cNvSpPr/>
            <p:nvPr/>
          </p:nvSpPr>
          <p:spPr>
            <a:xfrm>
              <a:off x="5010250" y="1178396"/>
              <a:ext cx="0" cy="1017600"/>
            </a:xfrm>
            <a:custGeom>
              <a:avLst/>
              <a:gdLst/>
              <a:ahLst/>
              <a:cxnLst/>
              <a:rect l="l" t="t" r="r" b="b"/>
              <a:pathLst>
                <a:path h="1017600">
                  <a:moveTo>
                    <a:pt x="0" y="1017600"/>
                  </a:moveTo>
                  <a:lnTo>
                    <a:pt x="0" y="0"/>
                  </a:lnTo>
                </a:path>
              </a:pathLst>
            </a:custGeom>
            <a:ln w="12700">
              <a:solidFill>
                <a:srgbClr val="00ADEF"/>
              </a:solidFill>
            </a:ln>
          </p:spPr>
          <p:txBody>
            <a:bodyPr wrap="square" lIns="0" tIns="0" rIns="0" bIns="0" rtlCol="0">
              <a:noAutofit/>
            </a:bodyPr>
            <a:lstStyle/>
            <a:p>
              <a:endParaRPr/>
            </a:p>
          </p:txBody>
        </p:sp>
        <p:sp>
          <p:nvSpPr>
            <p:cNvPr id="66" name="object 66"/>
            <p:cNvSpPr/>
            <p:nvPr/>
          </p:nvSpPr>
          <p:spPr>
            <a:xfrm>
              <a:off x="537349" y="2196000"/>
              <a:ext cx="0" cy="1070470"/>
            </a:xfrm>
            <a:custGeom>
              <a:avLst/>
              <a:gdLst/>
              <a:ahLst/>
              <a:cxnLst/>
              <a:rect l="l" t="t" r="r" b="b"/>
              <a:pathLst>
                <a:path h="1070470">
                  <a:moveTo>
                    <a:pt x="0" y="1070470"/>
                  </a:moveTo>
                  <a:lnTo>
                    <a:pt x="0" y="0"/>
                  </a:lnTo>
                </a:path>
              </a:pathLst>
            </a:custGeom>
            <a:ln w="12700">
              <a:solidFill>
                <a:srgbClr val="00ADEF"/>
              </a:solidFill>
            </a:ln>
          </p:spPr>
          <p:txBody>
            <a:bodyPr wrap="square" lIns="0" tIns="0" rIns="0" bIns="0" rtlCol="0">
              <a:noAutofit/>
            </a:bodyPr>
            <a:lstStyle/>
            <a:p>
              <a:endParaRPr/>
            </a:p>
          </p:txBody>
        </p:sp>
        <p:sp>
          <p:nvSpPr>
            <p:cNvPr id="67" name="object 67"/>
            <p:cNvSpPr/>
            <p:nvPr/>
          </p:nvSpPr>
          <p:spPr>
            <a:xfrm>
              <a:off x="5010250" y="2196000"/>
              <a:ext cx="0" cy="1070470"/>
            </a:xfrm>
            <a:custGeom>
              <a:avLst/>
              <a:gdLst/>
              <a:ahLst/>
              <a:cxnLst/>
              <a:rect l="l" t="t" r="r" b="b"/>
              <a:pathLst>
                <a:path h="1070470">
                  <a:moveTo>
                    <a:pt x="0" y="1070470"/>
                  </a:moveTo>
                  <a:lnTo>
                    <a:pt x="0" y="0"/>
                  </a:lnTo>
                </a:path>
              </a:pathLst>
            </a:custGeom>
            <a:ln w="12700">
              <a:solidFill>
                <a:srgbClr val="00ADEF"/>
              </a:solidFill>
            </a:ln>
          </p:spPr>
          <p:txBody>
            <a:bodyPr wrap="square" lIns="0" tIns="0" rIns="0" bIns="0" rtlCol="0">
              <a:noAutofit/>
            </a:bodyPr>
            <a:lstStyle/>
            <a:p>
              <a:endParaRPr/>
            </a:p>
          </p:txBody>
        </p:sp>
        <p:sp>
          <p:nvSpPr>
            <p:cNvPr id="68" name="object 68"/>
            <p:cNvSpPr/>
            <p:nvPr/>
          </p:nvSpPr>
          <p:spPr>
            <a:xfrm>
              <a:off x="530999" y="3272820"/>
              <a:ext cx="1159205" cy="0"/>
            </a:xfrm>
            <a:custGeom>
              <a:avLst/>
              <a:gdLst/>
              <a:ahLst/>
              <a:cxnLst/>
              <a:rect l="l" t="t" r="r" b="b"/>
              <a:pathLst>
                <a:path w="1159205">
                  <a:moveTo>
                    <a:pt x="0" y="0"/>
                  </a:moveTo>
                  <a:lnTo>
                    <a:pt x="1159205" y="0"/>
                  </a:lnTo>
                </a:path>
              </a:pathLst>
            </a:custGeom>
            <a:ln w="12700">
              <a:solidFill>
                <a:srgbClr val="00ADEF"/>
              </a:solidFill>
            </a:ln>
          </p:spPr>
          <p:txBody>
            <a:bodyPr wrap="square" lIns="0" tIns="0" rIns="0" bIns="0" rtlCol="0">
              <a:noAutofit/>
            </a:bodyPr>
            <a:lstStyle/>
            <a:p>
              <a:endParaRPr/>
            </a:p>
          </p:txBody>
        </p:sp>
        <p:sp>
          <p:nvSpPr>
            <p:cNvPr id="69" name="object 69"/>
            <p:cNvSpPr/>
            <p:nvPr/>
          </p:nvSpPr>
          <p:spPr>
            <a:xfrm>
              <a:off x="1690199" y="3272820"/>
              <a:ext cx="3326396" cy="0"/>
            </a:xfrm>
            <a:custGeom>
              <a:avLst/>
              <a:gdLst/>
              <a:ahLst/>
              <a:cxnLst/>
              <a:rect l="l" t="t" r="r" b="b"/>
              <a:pathLst>
                <a:path w="3326396">
                  <a:moveTo>
                    <a:pt x="0" y="0"/>
                  </a:moveTo>
                  <a:lnTo>
                    <a:pt x="3326396" y="0"/>
                  </a:lnTo>
                </a:path>
              </a:pathLst>
            </a:custGeom>
            <a:ln w="12700">
              <a:solidFill>
                <a:srgbClr val="00ADEF"/>
              </a:solidFill>
            </a:ln>
          </p:spPr>
          <p:txBody>
            <a:bodyPr wrap="square" lIns="0" tIns="0" rIns="0" bIns="0" rtlCol="0">
              <a:noAutofit/>
            </a:bodyPr>
            <a:lstStyle/>
            <a:p>
              <a:endParaRPr/>
            </a:p>
          </p:txBody>
        </p:sp>
        <p:sp>
          <p:nvSpPr>
            <p:cNvPr id="70" name="object 70"/>
            <p:cNvSpPr/>
            <p:nvPr/>
          </p:nvSpPr>
          <p:spPr>
            <a:xfrm>
              <a:off x="1690199" y="1178396"/>
              <a:ext cx="0" cy="1014425"/>
            </a:xfrm>
            <a:custGeom>
              <a:avLst/>
              <a:gdLst/>
              <a:ahLst/>
              <a:cxnLst/>
              <a:rect l="l" t="t" r="r" b="b"/>
              <a:pathLst>
                <a:path h="1014425">
                  <a:moveTo>
                    <a:pt x="0" y="1014425"/>
                  </a:moveTo>
                  <a:lnTo>
                    <a:pt x="0" y="0"/>
                  </a:lnTo>
                </a:path>
              </a:pathLst>
            </a:custGeom>
            <a:ln w="6350">
              <a:solidFill>
                <a:srgbClr val="00ADEF"/>
              </a:solidFill>
            </a:ln>
          </p:spPr>
          <p:txBody>
            <a:bodyPr wrap="square" lIns="0" tIns="0" rIns="0" bIns="0" rtlCol="0">
              <a:noAutofit/>
            </a:bodyPr>
            <a:lstStyle/>
            <a:p>
              <a:endParaRPr/>
            </a:p>
          </p:txBody>
        </p:sp>
        <p:sp>
          <p:nvSpPr>
            <p:cNvPr id="71" name="object 71"/>
            <p:cNvSpPr/>
            <p:nvPr/>
          </p:nvSpPr>
          <p:spPr>
            <a:xfrm>
              <a:off x="1687024" y="2195996"/>
              <a:ext cx="3316871" cy="0"/>
            </a:xfrm>
            <a:custGeom>
              <a:avLst/>
              <a:gdLst/>
              <a:ahLst/>
              <a:cxnLst/>
              <a:rect l="l" t="t" r="r" b="b"/>
              <a:pathLst>
                <a:path w="3316871">
                  <a:moveTo>
                    <a:pt x="0" y="0"/>
                  </a:moveTo>
                  <a:lnTo>
                    <a:pt x="3316871" y="0"/>
                  </a:lnTo>
                </a:path>
              </a:pathLst>
            </a:custGeom>
            <a:ln w="6350">
              <a:solidFill>
                <a:srgbClr val="00ADEF"/>
              </a:solidFill>
            </a:ln>
          </p:spPr>
          <p:txBody>
            <a:bodyPr wrap="square" lIns="0" tIns="0" rIns="0" bIns="0" rtlCol="0">
              <a:noAutofit/>
            </a:bodyPr>
            <a:lstStyle/>
            <a:p>
              <a:endParaRPr/>
            </a:p>
          </p:txBody>
        </p:sp>
        <p:sp>
          <p:nvSpPr>
            <p:cNvPr id="72" name="object 72"/>
            <p:cNvSpPr/>
            <p:nvPr/>
          </p:nvSpPr>
          <p:spPr>
            <a:xfrm>
              <a:off x="1690199" y="2199175"/>
              <a:ext cx="0" cy="1067295"/>
            </a:xfrm>
            <a:custGeom>
              <a:avLst/>
              <a:gdLst/>
              <a:ahLst/>
              <a:cxnLst/>
              <a:rect l="l" t="t" r="r" b="b"/>
              <a:pathLst>
                <a:path h="1067295">
                  <a:moveTo>
                    <a:pt x="0" y="1067295"/>
                  </a:moveTo>
                  <a:lnTo>
                    <a:pt x="0" y="0"/>
                  </a:lnTo>
                </a:path>
              </a:pathLst>
            </a:custGeom>
            <a:ln w="6350">
              <a:solidFill>
                <a:srgbClr val="00ADEF"/>
              </a:solidFill>
            </a:ln>
          </p:spPr>
          <p:txBody>
            <a:bodyPr wrap="square" lIns="0" tIns="0" rIns="0" bIns="0" rtlCol="0">
              <a:noAutofit/>
            </a:bodyPr>
            <a:lstStyle/>
            <a:p>
              <a:endParaRPr/>
            </a:p>
          </p:txBody>
        </p:sp>
        <p:sp>
          <p:nvSpPr>
            <p:cNvPr id="23" name="object 23"/>
            <p:cNvSpPr/>
            <p:nvPr/>
          </p:nvSpPr>
          <p:spPr>
            <a:xfrm>
              <a:off x="562749" y="4410544"/>
              <a:ext cx="4479251" cy="430250"/>
            </a:xfrm>
            <a:custGeom>
              <a:avLst/>
              <a:gdLst/>
              <a:ahLst/>
              <a:cxnLst/>
              <a:rect l="l" t="t" r="r" b="b"/>
              <a:pathLst>
                <a:path w="4479251" h="430250">
                  <a:moveTo>
                    <a:pt x="0" y="0"/>
                  </a:moveTo>
                  <a:lnTo>
                    <a:pt x="0" y="430250"/>
                  </a:lnTo>
                  <a:lnTo>
                    <a:pt x="4479251" y="430250"/>
                  </a:lnTo>
                  <a:lnTo>
                    <a:pt x="4479251" y="0"/>
                  </a:lnTo>
                  <a:lnTo>
                    <a:pt x="0" y="0"/>
                  </a:lnTo>
                  <a:close/>
                </a:path>
              </a:pathLst>
            </a:custGeom>
            <a:solidFill>
              <a:srgbClr val="00ADEF"/>
            </a:solidFill>
          </p:spPr>
          <p:txBody>
            <a:bodyPr wrap="square" lIns="0" tIns="0" rIns="0" bIns="0" rtlCol="0">
              <a:noAutofit/>
            </a:bodyPr>
            <a:lstStyle/>
            <a:p>
              <a:endParaRPr/>
            </a:p>
          </p:txBody>
        </p:sp>
        <p:sp>
          <p:nvSpPr>
            <p:cNvPr id="24" name="object 24"/>
            <p:cNvSpPr/>
            <p:nvPr/>
          </p:nvSpPr>
          <p:spPr>
            <a:xfrm>
              <a:off x="556399" y="4410546"/>
              <a:ext cx="804176" cy="0"/>
            </a:xfrm>
            <a:custGeom>
              <a:avLst/>
              <a:gdLst/>
              <a:ahLst/>
              <a:cxnLst/>
              <a:rect l="l" t="t" r="r" b="b"/>
              <a:pathLst>
                <a:path w="804176">
                  <a:moveTo>
                    <a:pt x="0" y="0"/>
                  </a:moveTo>
                  <a:lnTo>
                    <a:pt x="804176" y="0"/>
                  </a:lnTo>
                </a:path>
              </a:pathLst>
            </a:custGeom>
            <a:ln w="12700">
              <a:solidFill>
                <a:srgbClr val="00ADEF"/>
              </a:solidFill>
            </a:ln>
          </p:spPr>
          <p:txBody>
            <a:bodyPr wrap="square" lIns="0" tIns="0" rIns="0" bIns="0" rtlCol="0">
              <a:noAutofit/>
            </a:bodyPr>
            <a:lstStyle/>
            <a:p>
              <a:endParaRPr/>
            </a:p>
          </p:txBody>
        </p:sp>
        <p:sp>
          <p:nvSpPr>
            <p:cNvPr id="25" name="object 25"/>
            <p:cNvSpPr/>
            <p:nvPr/>
          </p:nvSpPr>
          <p:spPr>
            <a:xfrm>
              <a:off x="562749" y="4416894"/>
              <a:ext cx="0" cy="423900"/>
            </a:xfrm>
            <a:custGeom>
              <a:avLst/>
              <a:gdLst/>
              <a:ahLst/>
              <a:cxnLst/>
              <a:rect l="l" t="t" r="r" b="b"/>
              <a:pathLst>
                <a:path h="423900">
                  <a:moveTo>
                    <a:pt x="0" y="423900"/>
                  </a:moveTo>
                  <a:lnTo>
                    <a:pt x="0"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1360575" y="4410546"/>
              <a:ext cx="828001" cy="0"/>
            </a:xfrm>
            <a:custGeom>
              <a:avLst/>
              <a:gdLst/>
              <a:ahLst/>
              <a:cxnLst/>
              <a:rect l="l" t="t" r="r" b="b"/>
              <a:pathLst>
                <a:path w="828001">
                  <a:moveTo>
                    <a:pt x="0" y="0"/>
                  </a:moveTo>
                  <a:lnTo>
                    <a:pt x="828001"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2188575" y="4410546"/>
              <a:ext cx="1359001" cy="0"/>
            </a:xfrm>
            <a:custGeom>
              <a:avLst/>
              <a:gdLst/>
              <a:ahLst/>
              <a:cxnLst/>
              <a:rect l="l" t="t" r="r" b="b"/>
              <a:pathLst>
                <a:path w="1359001">
                  <a:moveTo>
                    <a:pt x="0" y="0"/>
                  </a:moveTo>
                  <a:lnTo>
                    <a:pt x="1359001" y="0"/>
                  </a:lnTo>
                </a:path>
              </a:pathLst>
            </a:custGeom>
            <a:ln w="12700">
              <a:solidFill>
                <a:srgbClr val="00ADEF"/>
              </a:solidFill>
            </a:ln>
          </p:spPr>
          <p:txBody>
            <a:bodyPr wrap="square" lIns="0" tIns="0" rIns="0" bIns="0" rtlCol="0">
              <a:noAutofit/>
            </a:bodyPr>
            <a:lstStyle/>
            <a:p>
              <a:endParaRPr/>
            </a:p>
          </p:txBody>
        </p:sp>
        <p:sp>
          <p:nvSpPr>
            <p:cNvPr id="28" name="object 28"/>
            <p:cNvSpPr/>
            <p:nvPr/>
          </p:nvSpPr>
          <p:spPr>
            <a:xfrm>
              <a:off x="3547574" y="4410546"/>
              <a:ext cx="1500771" cy="0"/>
            </a:xfrm>
            <a:custGeom>
              <a:avLst/>
              <a:gdLst/>
              <a:ahLst/>
              <a:cxnLst/>
              <a:rect l="l" t="t" r="r" b="b"/>
              <a:pathLst>
                <a:path w="1500771">
                  <a:moveTo>
                    <a:pt x="0" y="0"/>
                  </a:moveTo>
                  <a:lnTo>
                    <a:pt x="1500771" y="0"/>
                  </a:lnTo>
                </a:path>
              </a:pathLst>
            </a:custGeom>
            <a:ln w="12700">
              <a:solidFill>
                <a:srgbClr val="00ADEF"/>
              </a:solidFill>
            </a:ln>
          </p:spPr>
          <p:txBody>
            <a:bodyPr wrap="square" lIns="0" tIns="0" rIns="0" bIns="0" rtlCol="0">
              <a:noAutofit/>
            </a:bodyPr>
            <a:lstStyle/>
            <a:p>
              <a:endParaRPr/>
            </a:p>
          </p:txBody>
        </p:sp>
        <p:sp>
          <p:nvSpPr>
            <p:cNvPr id="29" name="object 29"/>
            <p:cNvSpPr/>
            <p:nvPr/>
          </p:nvSpPr>
          <p:spPr>
            <a:xfrm>
              <a:off x="5042000" y="4416894"/>
              <a:ext cx="0" cy="423900"/>
            </a:xfrm>
            <a:custGeom>
              <a:avLst/>
              <a:gdLst/>
              <a:ahLst/>
              <a:cxnLst/>
              <a:rect l="l" t="t" r="r" b="b"/>
              <a:pathLst>
                <a:path h="423900">
                  <a:moveTo>
                    <a:pt x="0" y="423900"/>
                  </a:moveTo>
                  <a:lnTo>
                    <a:pt x="0" y="0"/>
                  </a:lnTo>
                </a:path>
              </a:pathLst>
            </a:custGeom>
            <a:ln w="12700">
              <a:solidFill>
                <a:srgbClr val="00ADEF"/>
              </a:solidFill>
            </a:ln>
          </p:spPr>
          <p:txBody>
            <a:bodyPr wrap="square" lIns="0" tIns="0" rIns="0" bIns="0" rtlCol="0">
              <a:noAutofit/>
            </a:bodyPr>
            <a:lstStyle/>
            <a:p>
              <a:endParaRPr/>
            </a:p>
          </p:txBody>
        </p:sp>
        <p:sp>
          <p:nvSpPr>
            <p:cNvPr id="30" name="object 30"/>
            <p:cNvSpPr/>
            <p:nvPr/>
          </p:nvSpPr>
          <p:spPr>
            <a:xfrm>
              <a:off x="562749" y="4840790"/>
              <a:ext cx="0" cy="756005"/>
            </a:xfrm>
            <a:custGeom>
              <a:avLst/>
              <a:gdLst/>
              <a:ahLst/>
              <a:cxnLst/>
              <a:rect l="l" t="t" r="r" b="b"/>
              <a:pathLst>
                <a:path h="756005">
                  <a:moveTo>
                    <a:pt x="0" y="756005"/>
                  </a:moveTo>
                  <a:lnTo>
                    <a:pt x="0" y="0"/>
                  </a:lnTo>
                </a:path>
              </a:pathLst>
            </a:custGeom>
            <a:ln w="12700">
              <a:solidFill>
                <a:srgbClr val="00ADEF"/>
              </a:solidFill>
            </a:ln>
          </p:spPr>
          <p:txBody>
            <a:bodyPr wrap="square" lIns="0" tIns="0" rIns="0" bIns="0" rtlCol="0">
              <a:noAutofit/>
            </a:bodyPr>
            <a:lstStyle/>
            <a:p>
              <a:endParaRPr/>
            </a:p>
          </p:txBody>
        </p:sp>
        <p:sp>
          <p:nvSpPr>
            <p:cNvPr id="31" name="object 31"/>
            <p:cNvSpPr/>
            <p:nvPr/>
          </p:nvSpPr>
          <p:spPr>
            <a:xfrm>
              <a:off x="5042000" y="4840790"/>
              <a:ext cx="0" cy="756005"/>
            </a:xfrm>
            <a:custGeom>
              <a:avLst/>
              <a:gdLst/>
              <a:ahLst/>
              <a:cxnLst/>
              <a:rect l="l" t="t" r="r" b="b"/>
              <a:pathLst>
                <a:path h="756005">
                  <a:moveTo>
                    <a:pt x="0" y="756005"/>
                  </a:moveTo>
                  <a:lnTo>
                    <a:pt x="0" y="0"/>
                  </a:lnTo>
                </a:path>
              </a:pathLst>
            </a:custGeom>
            <a:ln w="12700">
              <a:solidFill>
                <a:srgbClr val="00ADEF"/>
              </a:solidFill>
            </a:ln>
          </p:spPr>
          <p:txBody>
            <a:bodyPr wrap="square" lIns="0" tIns="0" rIns="0" bIns="0" rtlCol="0">
              <a:noAutofit/>
            </a:bodyPr>
            <a:lstStyle/>
            <a:p>
              <a:endParaRPr/>
            </a:p>
          </p:txBody>
        </p:sp>
        <p:sp>
          <p:nvSpPr>
            <p:cNvPr id="32" name="object 32"/>
            <p:cNvSpPr/>
            <p:nvPr/>
          </p:nvSpPr>
          <p:spPr>
            <a:xfrm>
              <a:off x="562749" y="5596789"/>
              <a:ext cx="0" cy="756005"/>
            </a:xfrm>
            <a:custGeom>
              <a:avLst/>
              <a:gdLst/>
              <a:ahLst/>
              <a:cxnLst/>
              <a:rect l="l" t="t" r="r" b="b"/>
              <a:pathLst>
                <a:path h="756005">
                  <a:moveTo>
                    <a:pt x="0" y="756005"/>
                  </a:moveTo>
                  <a:lnTo>
                    <a:pt x="0" y="0"/>
                  </a:lnTo>
                </a:path>
              </a:pathLst>
            </a:custGeom>
            <a:ln w="12700">
              <a:solidFill>
                <a:srgbClr val="00ADEF"/>
              </a:solidFill>
            </a:ln>
          </p:spPr>
          <p:txBody>
            <a:bodyPr wrap="square" lIns="0" tIns="0" rIns="0" bIns="0" rtlCol="0">
              <a:noAutofit/>
            </a:bodyPr>
            <a:lstStyle/>
            <a:p>
              <a:endParaRPr/>
            </a:p>
          </p:txBody>
        </p:sp>
        <p:sp>
          <p:nvSpPr>
            <p:cNvPr id="33" name="object 33"/>
            <p:cNvSpPr/>
            <p:nvPr/>
          </p:nvSpPr>
          <p:spPr>
            <a:xfrm>
              <a:off x="5042000" y="5596789"/>
              <a:ext cx="0" cy="756005"/>
            </a:xfrm>
            <a:custGeom>
              <a:avLst/>
              <a:gdLst/>
              <a:ahLst/>
              <a:cxnLst/>
              <a:rect l="l" t="t" r="r" b="b"/>
              <a:pathLst>
                <a:path h="756005">
                  <a:moveTo>
                    <a:pt x="0" y="756005"/>
                  </a:moveTo>
                  <a:lnTo>
                    <a:pt x="0" y="0"/>
                  </a:lnTo>
                </a:path>
              </a:pathLst>
            </a:custGeom>
            <a:ln w="12700">
              <a:solidFill>
                <a:srgbClr val="00ADEF"/>
              </a:solidFill>
            </a:ln>
          </p:spPr>
          <p:txBody>
            <a:bodyPr wrap="square" lIns="0" tIns="0" rIns="0" bIns="0" rtlCol="0">
              <a:noAutofit/>
            </a:bodyPr>
            <a:lstStyle/>
            <a:p>
              <a:endParaRPr/>
            </a:p>
          </p:txBody>
        </p:sp>
        <p:sp>
          <p:nvSpPr>
            <p:cNvPr id="34" name="object 34"/>
            <p:cNvSpPr/>
            <p:nvPr/>
          </p:nvSpPr>
          <p:spPr>
            <a:xfrm>
              <a:off x="562749" y="6352790"/>
              <a:ext cx="0" cy="749655"/>
            </a:xfrm>
            <a:custGeom>
              <a:avLst/>
              <a:gdLst/>
              <a:ahLst/>
              <a:cxnLst/>
              <a:rect l="l" t="t" r="r" b="b"/>
              <a:pathLst>
                <a:path h="749655">
                  <a:moveTo>
                    <a:pt x="0" y="749655"/>
                  </a:moveTo>
                  <a:lnTo>
                    <a:pt x="0" y="0"/>
                  </a:lnTo>
                </a:path>
              </a:pathLst>
            </a:custGeom>
            <a:ln w="12700">
              <a:solidFill>
                <a:srgbClr val="00ADEF"/>
              </a:solidFill>
            </a:ln>
          </p:spPr>
          <p:txBody>
            <a:bodyPr wrap="square" lIns="0" tIns="0" rIns="0" bIns="0" rtlCol="0">
              <a:noAutofit/>
            </a:bodyPr>
            <a:lstStyle/>
            <a:p>
              <a:endParaRPr/>
            </a:p>
          </p:txBody>
        </p:sp>
        <p:sp>
          <p:nvSpPr>
            <p:cNvPr id="35" name="object 35"/>
            <p:cNvSpPr/>
            <p:nvPr/>
          </p:nvSpPr>
          <p:spPr>
            <a:xfrm>
              <a:off x="5042000" y="6352790"/>
              <a:ext cx="0" cy="749655"/>
            </a:xfrm>
            <a:custGeom>
              <a:avLst/>
              <a:gdLst/>
              <a:ahLst/>
              <a:cxnLst/>
              <a:rect l="l" t="t" r="r" b="b"/>
              <a:pathLst>
                <a:path h="749655">
                  <a:moveTo>
                    <a:pt x="0" y="749655"/>
                  </a:moveTo>
                  <a:lnTo>
                    <a:pt x="0" y="0"/>
                  </a:lnTo>
                </a:path>
              </a:pathLst>
            </a:custGeom>
            <a:ln w="12700">
              <a:solidFill>
                <a:srgbClr val="00ADEF"/>
              </a:solidFill>
            </a:ln>
          </p:spPr>
          <p:txBody>
            <a:bodyPr wrap="square" lIns="0" tIns="0" rIns="0" bIns="0" rtlCol="0">
              <a:noAutofit/>
            </a:bodyPr>
            <a:lstStyle/>
            <a:p>
              <a:endParaRPr/>
            </a:p>
          </p:txBody>
        </p:sp>
        <p:sp>
          <p:nvSpPr>
            <p:cNvPr id="36" name="object 36"/>
            <p:cNvSpPr/>
            <p:nvPr/>
          </p:nvSpPr>
          <p:spPr>
            <a:xfrm>
              <a:off x="556399" y="7108795"/>
              <a:ext cx="804176" cy="0"/>
            </a:xfrm>
            <a:custGeom>
              <a:avLst/>
              <a:gdLst/>
              <a:ahLst/>
              <a:cxnLst/>
              <a:rect l="l" t="t" r="r" b="b"/>
              <a:pathLst>
                <a:path w="804176">
                  <a:moveTo>
                    <a:pt x="0" y="0"/>
                  </a:moveTo>
                  <a:lnTo>
                    <a:pt x="804176" y="0"/>
                  </a:lnTo>
                </a:path>
              </a:pathLst>
            </a:custGeom>
            <a:ln w="12700">
              <a:solidFill>
                <a:srgbClr val="00ADEF"/>
              </a:solidFill>
            </a:ln>
          </p:spPr>
          <p:txBody>
            <a:bodyPr wrap="square" lIns="0" tIns="0" rIns="0" bIns="0" rtlCol="0">
              <a:noAutofit/>
            </a:bodyPr>
            <a:lstStyle/>
            <a:p>
              <a:endParaRPr/>
            </a:p>
          </p:txBody>
        </p:sp>
        <p:sp>
          <p:nvSpPr>
            <p:cNvPr id="37" name="object 37"/>
            <p:cNvSpPr/>
            <p:nvPr/>
          </p:nvSpPr>
          <p:spPr>
            <a:xfrm>
              <a:off x="1360575" y="7108795"/>
              <a:ext cx="828001" cy="0"/>
            </a:xfrm>
            <a:custGeom>
              <a:avLst/>
              <a:gdLst/>
              <a:ahLst/>
              <a:cxnLst/>
              <a:rect l="l" t="t" r="r" b="b"/>
              <a:pathLst>
                <a:path w="828001">
                  <a:moveTo>
                    <a:pt x="0" y="0"/>
                  </a:moveTo>
                  <a:lnTo>
                    <a:pt x="828001" y="0"/>
                  </a:lnTo>
                </a:path>
              </a:pathLst>
            </a:custGeom>
            <a:ln w="12700">
              <a:solidFill>
                <a:srgbClr val="00ADEF"/>
              </a:solidFill>
            </a:ln>
          </p:spPr>
          <p:txBody>
            <a:bodyPr wrap="square" lIns="0" tIns="0" rIns="0" bIns="0" rtlCol="0">
              <a:noAutofit/>
            </a:bodyPr>
            <a:lstStyle/>
            <a:p>
              <a:endParaRPr/>
            </a:p>
          </p:txBody>
        </p:sp>
        <p:sp>
          <p:nvSpPr>
            <p:cNvPr id="38" name="object 38"/>
            <p:cNvSpPr/>
            <p:nvPr/>
          </p:nvSpPr>
          <p:spPr>
            <a:xfrm>
              <a:off x="2188575" y="7108795"/>
              <a:ext cx="1359001" cy="0"/>
            </a:xfrm>
            <a:custGeom>
              <a:avLst/>
              <a:gdLst/>
              <a:ahLst/>
              <a:cxnLst/>
              <a:rect l="l" t="t" r="r" b="b"/>
              <a:pathLst>
                <a:path w="1359001">
                  <a:moveTo>
                    <a:pt x="0" y="0"/>
                  </a:moveTo>
                  <a:lnTo>
                    <a:pt x="1359001" y="0"/>
                  </a:lnTo>
                </a:path>
              </a:pathLst>
            </a:custGeom>
            <a:ln w="12700">
              <a:solidFill>
                <a:srgbClr val="00ADEF"/>
              </a:solidFill>
            </a:ln>
          </p:spPr>
          <p:txBody>
            <a:bodyPr wrap="square" lIns="0" tIns="0" rIns="0" bIns="0" rtlCol="0">
              <a:noAutofit/>
            </a:bodyPr>
            <a:lstStyle/>
            <a:p>
              <a:endParaRPr/>
            </a:p>
          </p:txBody>
        </p:sp>
        <p:sp>
          <p:nvSpPr>
            <p:cNvPr id="39" name="object 39"/>
            <p:cNvSpPr/>
            <p:nvPr/>
          </p:nvSpPr>
          <p:spPr>
            <a:xfrm>
              <a:off x="3547574" y="7108795"/>
              <a:ext cx="1500771" cy="0"/>
            </a:xfrm>
            <a:custGeom>
              <a:avLst/>
              <a:gdLst/>
              <a:ahLst/>
              <a:cxnLst/>
              <a:rect l="l" t="t" r="r" b="b"/>
              <a:pathLst>
                <a:path w="1500771">
                  <a:moveTo>
                    <a:pt x="0" y="0"/>
                  </a:moveTo>
                  <a:lnTo>
                    <a:pt x="1500771" y="0"/>
                  </a:lnTo>
                </a:path>
              </a:pathLst>
            </a:custGeom>
            <a:ln w="12700">
              <a:solidFill>
                <a:srgbClr val="00ADEF"/>
              </a:solidFill>
            </a:ln>
          </p:spPr>
          <p:txBody>
            <a:bodyPr wrap="square" lIns="0" tIns="0" rIns="0" bIns="0" rtlCol="0">
              <a:noAutofit/>
            </a:bodyPr>
            <a:lstStyle/>
            <a:p>
              <a:endParaRPr/>
            </a:p>
          </p:txBody>
        </p:sp>
        <p:sp>
          <p:nvSpPr>
            <p:cNvPr id="40" name="object 40"/>
            <p:cNvSpPr/>
            <p:nvPr/>
          </p:nvSpPr>
          <p:spPr>
            <a:xfrm>
              <a:off x="569099" y="4840795"/>
              <a:ext cx="791476" cy="0"/>
            </a:xfrm>
            <a:custGeom>
              <a:avLst/>
              <a:gdLst/>
              <a:ahLst/>
              <a:cxnLst/>
              <a:rect l="l" t="t" r="r" b="b"/>
              <a:pathLst>
                <a:path w="791476">
                  <a:moveTo>
                    <a:pt x="0" y="0"/>
                  </a:moveTo>
                  <a:lnTo>
                    <a:pt x="791476" y="0"/>
                  </a:lnTo>
                </a:path>
              </a:pathLst>
            </a:custGeom>
            <a:ln w="6350">
              <a:solidFill>
                <a:srgbClr val="00ADEF"/>
              </a:solidFill>
            </a:ln>
          </p:spPr>
          <p:txBody>
            <a:bodyPr wrap="square" lIns="0" tIns="0" rIns="0" bIns="0" rtlCol="0">
              <a:noAutofit/>
            </a:bodyPr>
            <a:lstStyle/>
            <a:p>
              <a:endParaRPr/>
            </a:p>
          </p:txBody>
        </p:sp>
        <p:sp>
          <p:nvSpPr>
            <p:cNvPr id="41" name="object 41"/>
            <p:cNvSpPr/>
            <p:nvPr/>
          </p:nvSpPr>
          <p:spPr>
            <a:xfrm>
              <a:off x="1360575" y="4840795"/>
              <a:ext cx="828001" cy="0"/>
            </a:xfrm>
            <a:custGeom>
              <a:avLst/>
              <a:gdLst/>
              <a:ahLst/>
              <a:cxnLst/>
              <a:rect l="l" t="t" r="r" b="b"/>
              <a:pathLst>
                <a:path w="828001">
                  <a:moveTo>
                    <a:pt x="0" y="0"/>
                  </a:moveTo>
                  <a:lnTo>
                    <a:pt x="828001" y="0"/>
                  </a:lnTo>
                </a:path>
              </a:pathLst>
            </a:custGeom>
            <a:ln w="6350">
              <a:solidFill>
                <a:srgbClr val="00ADEF"/>
              </a:solidFill>
            </a:ln>
          </p:spPr>
          <p:txBody>
            <a:bodyPr wrap="square" lIns="0" tIns="0" rIns="0" bIns="0" rtlCol="0">
              <a:noAutofit/>
            </a:bodyPr>
            <a:lstStyle/>
            <a:p>
              <a:endParaRPr/>
            </a:p>
          </p:txBody>
        </p:sp>
        <p:sp>
          <p:nvSpPr>
            <p:cNvPr id="42" name="object 42"/>
            <p:cNvSpPr/>
            <p:nvPr/>
          </p:nvSpPr>
          <p:spPr>
            <a:xfrm>
              <a:off x="1360575" y="4843965"/>
              <a:ext cx="0" cy="749655"/>
            </a:xfrm>
            <a:custGeom>
              <a:avLst/>
              <a:gdLst/>
              <a:ahLst/>
              <a:cxnLst/>
              <a:rect l="l" t="t" r="r" b="b"/>
              <a:pathLst>
                <a:path h="749655">
                  <a:moveTo>
                    <a:pt x="0" y="749655"/>
                  </a:moveTo>
                  <a:lnTo>
                    <a:pt x="0" y="0"/>
                  </a:lnTo>
                </a:path>
              </a:pathLst>
            </a:custGeom>
            <a:ln w="6350">
              <a:solidFill>
                <a:srgbClr val="00ADEF"/>
              </a:solidFill>
            </a:ln>
          </p:spPr>
          <p:txBody>
            <a:bodyPr wrap="square" lIns="0" tIns="0" rIns="0" bIns="0" rtlCol="0">
              <a:noAutofit/>
            </a:bodyPr>
            <a:lstStyle/>
            <a:p>
              <a:endParaRPr/>
            </a:p>
          </p:txBody>
        </p:sp>
        <p:sp>
          <p:nvSpPr>
            <p:cNvPr id="43" name="object 43"/>
            <p:cNvSpPr/>
            <p:nvPr/>
          </p:nvSpPr>
          <p:spPr>
            <a:xfrm>
              <a:off x="2188575" y="4840795"/>
              <a:ext cx="1359001" cy="0"/>
            </a:xfrm>
            <a:custGeom>
              <a:avLst/>
              <a:gdLst/>
              <a:ahLst/>
              <a:cxnLst/>
              <a:rect l="l" t="t" r="r" b="b"/>
              <a:pathLst>
                <a:path w="1359001">
                  <a:moveTo>
                    <a:pt x="0" y="0"/>
                  </a:moveTo>
                  <a:lnTo>
                    <a:pt x="1359001" y="0"/>
                  </a:lnTo>
                </a:path>
              </a:pathLst>
            </a:custGeom>
            <a:ln w="6350">
              <a:solidFill>
                <a:srgbClr val="00ADEF"/>
              </a:solidFill>
            </a:ln>
          </p:spPr>
          <p:txBody>
            <a:bodyPr wrap="square" lIns="0" tIns="0" rIns="0" bIns="0" rtlCol="0">
              <a:noAutofit/>
            </a:bodyPr>
            <a:lstStyle/>
            <a:p>
              <a:endParaRPr/>
            </a:p>
          </p:txBody>
        </p:sp>
        <p:sp>
          <p:nvSpPr>
            <p:cNvPr id="44" name="object 44"/>
            <p:cNvSpPr/>
            <p:nvPr/>
          </p:nvSpPr>
          <p:spPr>
            <a:xfrm>
              <a:off x="2188575" y="4843965"/>
              <a:ext cx="0" cy="749655"/>
            </a:xfrm>
            <a:custGeom>
              <a:avLst/>
              <a:gdLst/>
              <a:ahLst/>
              <a:cxnLst/>
              <a:rect l="l" t="t" r="r" b="b"/>
              <a:pathLst>
                <a:path h="749655">
                  <a:moveTo>
                    <a:pt x="0" y="749655"/>
                  </a:moveTo>
                  <a:lnTo>
                    <a:pt x="0" y="0"/>
                  </a:lnTo>
                </a:path>
              </a:pathLst>
            </a:custGeom>
            <a:ln w="6350">
              <a:solidFill>
                <a:srgbClr val="00ADEF"/>
              </a:solidFill>
            </a:ln>
          </p:spPr>
          <p:txBody>
            <a:bodyPr wrap="square" lIns="0" tIns="0" rIns="0" bIns="0" rtlCol="0">
              <a:noAutofit/>
            </a:bodyPr>
            <a:lstStyle/>
            <a:p>
              <a:endParaRPr/>
            </a:p>
          </p:txBody>
        </p:sp>
        <p:sp>
          <p:nvSpPr>
            <p:cNvPr id="45" name="object 45"/>
            <p:cNvSpPr/>
            <p:nvPr/>
          </p:nvSpPr>
          <p:spPr>
            <a:xfrm>
              <a:off x="3547574" y="4840795"/>
              <a:ext cx="1488071" cy="0"/>
            </a:xfrm>
            <a:custGeom>
              <a:avLst/>
              <a:gdLst/>
              <a:ahLst/>
              <a:cxnLst/>
              <a:rect l="l" t="t" r="r" b="b"/>
              <a:pathLst>
                <a:path w="1488071">
                  <a:moveTo>
                    <a:pt x="0" y="0"/>
                  </a:moveTo>
                  <a:lnTo>
                    <a:pt x="1488071" y="0"/>
                  </a:lnTo>
                </a:path>
              </a:pathLst>
            </a:custGeom>
            <a:ln w="6350">
              <a:solidFill>
                <a:srgbClr val="00ADEF"/>
              </a:solidFill>
            </a:ln>
          </p:spPr>
          <p:txBody>
            <a:bodyPr wrap="square" lIns="0" tIns="0" rIns="0" bIns="0" rtlCol="0">
              <a:noAutofit/>
            </a:bodyPr>
            <a:lstStyle/>
            <a:p>
              <a:endParaRPr/>
            </a:p>
          </p:txBody>
        </p:sp>
        <p:sp>
          <p:nvSpPr>
            <p:cNvPr id="46" name="object 46"/>
            <p:cNvSpPr/>
            <p:nvPr/>
          </p:nvSpPr>
          <p:spPr>
            <a:xfrm>
              <a:off x="3547574" y="4843965"/>
              <a:ext cx="0" cy="749655"/>
            </a:xfrm>
            <a:custGeom>
              <a:avLst/>
              <a:gdLst/>
              <a:ahLst/>
              <a:cxnLst/>
              <a:rect l="l" t="t" r="r" b="b"/>
              <a:pathLst>
                <a:path h="749655">
                  <a:moveTo>
                    <a:pt x="0" y="749655"/>
                  </a:moveTo>
                  <a:lnTo>
                    <a:pt x="0" y="0"/>
                  </a:lnTo>
                </a:path>
              </a:pathLst>
            </a:custGeom>
            <a:ln w="6350">
              <a:solidFill>
                <a:srgbClr val="00ADEF"/>
              </a:solidFill>
            </a:ln>
          </p:spPr>
          <p:txBody>
            <a:bodyPr wrap="square" lIns="0" tIns="0" rIns="0" bIns="0" rtlCol="0">
              <a:noAutofit/>
            </a:bodyPr>
            <a:lstStyle/>
            <a:p>
              <a:endParaRPr/>
            </a:p>
          </p:txBody>
        </p:sp>
        <p:sp>
          <p:nvSpPr>
            <p:cNvPr id="47" name="object 47"/>
            <p:cNvSpPr/>
            <p:nvPr/>
          </p:nvSpPr>
          <p:spPr>
            <a:xfrm>
              <a:off x="569099" y="5596796"/>
              <a:ext cx="791476" cy="0"/>
            </a:xfrm>
            <a:custGeom>
              <a:avLst/>
              <a:gdLst/>
              <a:ahLst/>
              <a:cxnLst/>
              <a:rect l="l" t="t" r="r" b="b"/>
              <a:pathLst>
                <a:path w="791476">
                  <a:moveTo>
                    <a:pt x="0" y="0"/>
                  </a:moveTo>
                  <a:lnTo>
                    <a:pt x="791476" y="0"/>
                  </a:lnTo>
                </a:path>
              </a:pathLst>
            </a:custGeom>
            <a:ln w="6350">
              <a:solidFill>
                <a:srgbClr val="00ADEF"/>
              </a:solidFill>
            </a:ln>
          </p:spPr>
          <p:txBody>
            <a:bodyPr wrap="square" lIns="0" tIns="0" rIns="0" bIns="0" rtlCol="0">
              <a:noAutofit/>
            </a:bodyPr>
            <a:lstStyle/>
            <a:p>
              <a:endParaRPr/>
            </a:p>
          </p:txBody>
        </p:sp>
        <p:sp>
          <p:nvSpPr>
            <p:cNvPr id="48" name="object 48"/>
            <p:cNvSpPr/>
            <p:nvPr/>
          </p:nvSpPr>
          <p:spPr>
            <a:xfrm>
              <a:off x="1360575" y="5596796"/>
              <a:ext cx="828001" cy="0"/>
            </a:xfrm>
            <a:custGeom>
              <a:avLst/>
              <a:gdLst/>
              <a:ahLst/>
              <a:cxnLst/>
              <a:rect l="l" t="t" r="r" b="b"/>
              <a:pathLst>
                <a:path w="828001">
                  <a:moveTo>
                    <a:pt x="0" y="0"/>
                  </a:moveTo>
                  <a:lnTo>
                    <a:pt x="828001" y="0"/>
                  </a:lnTo>
                </a:path>
              </a:pathLst>
            </a:custGeom>
            <a:ln w="6350">
              <a:solidFill>
                <a:srgbClr val="00ADEF"/>
              </a:solidFill>
            </a:ln>
          </p:spPr>
          <p:txBody>
            <a:bodyPr wrap="square" lIns="0" tIns="0" rIns="0" bIns="0" rtlCol="0">
              <a:noAutofit/>
            </a:bodyPr>
            <a:lstStyle/>
            <a:p>
              <a:endParaRPr/>
            </a:p>
          </p:txBody>
        </p:sp>
        <p:sp>
          <p:nvSpPr>
            <p:cNvPr id="49" name="object 49"/>
            <p:cNvSpPr/>
            <p:nvPr/>
          </p:nvSpPr>
          <p:spPr>
            <a:xfrm>
              <a:off x="1360575" y="5599964"/>
              <a:ext cx="0" cy="749655"/>
            </a:xfrm>
            <a:custGeom>
              <a:avLst/>
              <a:gdLst/>
              <a:ahLst/>
              <a:cxnLst/>
              <a:rect l="l" t="t" r="r" b="b"/>
              <a:pathLst>
                <a:path h="749655">
                  <a:moveTo>
                    <a:pt x="0" y="749655"/>
                  </a:moveTo>
                  <a:lnTo>
                    <a:pt x="0" y="0"/>
                  </a:lnTo>
                </a:path>
              </a:pathLst>
            </a:custGeom>
            <a:ln w="6350">
              <a:solidFill>
                <a:srgbClr val="00ADEF"/>
              </a:solidFill>
            </a:ln>
          </p:spPr>
          <p:txBody>
            <a:bodyPr wrap="square" lIns="0" tIns="0" rIns="0" bIns="0" rtlCol="0">
              <a:noAutofit/>
            </a:bodyPr>
            <a:lstStyle/>
            <a:p>
              <a:endParaRPr/>
            </a:p>
          </p:txBody>
        </p:sp>
        <p:sp>
          <p:nvSpPr>
            <p:cNvPr id="50" name="object 50"/>
            <p:cNvSpPr/>
            <p:nvPr/>
          </p:nvSpPr>
          <p:spPr>
            <a:xfrm>
              <a:off x="2188575" y="5596796"/>
              <a:ext cx="1359001" cy="0"/>
            </a:xfrm>
            <a:custGeom>
              <a:avLst/>
              <a:gdLst/>
              <a:ahLst/>
              <a:cxnLst/>
              <a:rect l="l" t="t" r="r" b="b"/>
              <a:pathLst>
                <a:path w="1359001">
                  <a:moveTo>
                    <a:pt x="0" y="0"/>
                  </a:moveTo>
                  <a:lnTo>
                    <a:pt x="1359001" y="0"/>
                  </a:lnTo>
                </a:path>
              </a:pathLst>
            </a:custGeom>
            <a:ln w="6350">
              <a:solidFill>
                <a:srgbClr val="00ADEF"/>
              </a:solidFill>
            </a:ln>
          </p:spPr>
          <p:txBody>
            <a:bodyPr wrap="square" lIns="0" tIns="0" rIns="0" bIns="0" rtlCol="0">
              <a:noAutofit/>
            </a:bodyPr>
            <a:lstStyle/>
            <a:p>
              <a:endParaRPr/>
            </a:p>
          </p:txBody>
        </p:sp>
        <p:sp>
          <p:nvSpPr>
            <p:cNvPr id="51" name="object 51"/>
            <p:cNvSpPr/>
            <p:nvPr/>
          </p:nvSpPr>
          <p:spPr>
            <a:xfrm>
              <a:off x="2188575" y="5599964"/>
              <a:ext cx="0" cy="749655"/>
            </a:xfrm>
            <a:custGeom>
              <a:avLst/>
              <a:gdLst/>
              <a:ahLst/>
              <a:cxnLst/>
              <a:rect l="l" t="t" r="r" b="b"/>
              <a:pathLst>
                <a:path h="749655">
                  <a:moveTo>
                    <a:pt x="0" y="749655"/>
                  </a:moveTo>
                  <a:lnTo>
                    <a:pt x="0" y="0"/>
                  </a:lnTo>
                </a:path>
              </a:pathLst>
            </a:custGeom>
            <a:ln w="6350">
              <a:solidFill>
                <a:srgbClr val="00ADEF"/>
              </a:solidFill>
            </a:ln>
          </p:spPr>
          <p:txBody>
            <a:bodyPr wrap="square" lIns="0" tIns="0" rIns="0" bIns="0" rtlCol="0">
              <a:noAutofit/>
            </a:bodyPr>
            <a:lstStyle/>
            <a:p>
              <a:endParaRPr/>
            </a:p>
          </p:txBody>
        </p:sp>
        <p:sp>
          <p:nvSpPr>
            <p:cNvPr id="52" name="object 52"/>
            <p:cNvSpPr/>
            <p:nvPr/>
          </p:nvSpPr>
          <p:spPr>
            <a:xfrm>
              <a:off x="3547574" y="5596796"/>
              <a:ext cx="1488071" cy="0"/>
            </a:xfrm>
            <a:custGeom>
              <a:avLst/>
              <a:gdLst/>
              <a:ahLst/>
              <a:cxnLst/>
              <a:rect l="l" t="t" r="r" b="b"/>
              <a:pathLst>
                <a:path w="1488071">
                  <a:moveTo>
                    <a:pt x="0" y="0"/>
                  </a:moveTo>
                  <a:lnTo>
                    <a:pt x="1488071" y="0"/>
                  </a:lnTo>
                </a:path>
              </a:pathLst>
            </a:custGeom>
            <a:ln w="6350">
              <a:solidFill>
                <a:srgbClr val="00ADEF"/>
              </a:solidFill>
            </a:ln>
          </p:spPr>
          <p:txBody>
            <a:bodyPr wrap="square" lIns="0" tIns="0" rIns="0" bIns="0" rtlCol="0">
              <a:noAutofit/>
            </a:bodyPr>
            <a:lstStyle/>
            <a:p>
              <a:endParaRPr/>
            </a:p>
          </p:txBody>
        </p:sp>
        <p:sp>
          <p:nvSpPr>
            <p:cNvPr id="53" name="object 53"/>
            <p:cNvSpPr/>
            <p:nvPr/>
          </p:nvSpPr>
          <p:spPr>
            <a:xfrm>
              <a:off x="3547574" y="5599964"/>
              <a:ext cx="0" cy="749655"/>
            </a:xfrm>
            <a:custGeom>
              <a:avLst/>
              <a:gdLst/>
              <a:ahLst/>
              <a:cxnLst/>
              <a:rect l="l" t="t" r="r" b="b"/>
              <a:pathLst>
                <a:path h="749655">
                  <a:moveTo>
                    <a:pt x="0" y="749655"/>
                  </a:moveTo>
                  <a:lnTo>
                    <a:pt x="0" y="0"/>
                  </a:lnTo>
                </a:path>
              </a:pathLst>
            </a:custGeom>
            <a:ln w="6350">
              <a:solidFill>
                <a:srgbClr val="00ADEF"/>
              </a:solidFill>
            </a:ln>
          </p:spPr>
          <p:txBody>
            <a:bodyPr wrap="square" lIns="0" tIns="0" rIns="0" bIns="0" rtlCol="0">
              <a:noAutofit/>
            </a:bodyPr>
            <a:lstStyle/>
            <a:p>
              <a:endParaRPr/>
            </a:p>
          </p:txBody>
        </p:sp>
        <p:sp>
          <p:nvSpPr>
            <p:cNvPr id="54" name="object 54"/>
            <p:cNvSpPr/>
            <p:nvPr/>
          </p:nvSpPr>
          <p:spPr>
            <a:xfrm>
              <a:off x="569099" y="6352795"/>
              <a:ext cx="791476" cy="0"/>
            </a:xfrm>
            <a:custGeom>
              <a:avLst/>
              <a:gdLst/>
              <a:ahLst/>
              <a:cxnLst/>
              <a:rect l="l" t="t" r="r" b="b"/>
              <a:pathLst>
                <a:path w="791476">
                  <a:moveTo>
                    <a:pt x="0" y="0"/>
                  </a:moveTo>
                  <a:lnTo>
                    <a:pt x="791476" y="0"/>
                  </a:lnTo>
                </a:path>
              </a:pathLst>
            </a:custGeom>
            <a:ln w="6350">
              <a:solidFill>
                <a:srgbClr val="00ADEF"/>
              </a:solidFill>
            </a:ln>
          </p:spPr>
          <p:txBody>
            <a:bodyPr wrap="square" lIns="0" tIns="0" rIns="0" bIns="0" rtlCol="0">
              <a:noAutofit/>
            </a:bodyPr>
            <a:lstStyle/>
            <a:p>
              <a:endParaRPr/>
            </a:p>
          </p:txBody>
        </p:sp>
        <p:sp>
          <p:nvSpPr>
            <p:cNvPr id="55" name="object 55"/>
            <p:cNvSpPr/>
            <p:nvPr/>
          </p:nvSpPr>
          <p:spPr>
            <a:xfrm>
              <a:off x="1360575" y="6352795"/>
              <a:ext cx="828001" cy="0"/>
            </a:xfrm>
            <a:custGeom>
              <a:avLst/>
              <a:gdLst/>
              <a:ahLst/>
              <a:cxnLst/>
              <a:rect l="l" t="t" r="r" b="b"/>
              <a:pathLst>
                <a:path w="828001">
                  <a:moveTo>
                    <a:pt x="0" y="0"/>
                  </a:moveTo>
                  <a:lnTo>
                    <a:pt x="828001" y="0"/>
                  </a:lnTo>
                </a:path>
              </a:pathLst>
            </a:custGeom>
            <a:ln w="6350">
              <a:solidFill>
                <a:srgbClr val="00ADEF"/>
              </a:solidFill>
            </a:ln>
          </p:spPr>
          <p:txBody>
            <a:bodyPr wrap="square" lIns="0" tIns="0" rIns="0" bIns="0" rtlCol="0">
              <a:noAutofit/>
            </a:bodyPr>
            <a:lstStyle/>
            <a:p>
              <a:endParaRPr/>
            </a:p>
          </p:txBody>
        </p:sp>
        <p:sp>
          <p:nvSpPr>
            <p:cNvPr id="56" name="object 56"/>
            <p:cNvSpPr/>
            <p:nvPr/>
          </p:nvSpPr>
          <p:spPr>
            <a:xfrm>
              <a:off x="1360575" y="6355965"/>
              <a:ext cx="0" cy="746480"/>
            </a:xfrm>
            <a:custGeom>
              <a:avLst/>
              <a:gdLst/>
              <a:ahLst/>
              <a:cxnLst/>
              <a:rect l="l" t="t" r="r" b="b"/>
              <a:pathLst>
                <a:path h="746480">
                  <a:moveTo>
                    <a:pt x="0" y="746480"/>
                  </a:moveTo>
                  <a:lnTo>
                    <a:pt x="0" y="0"/>
                  </a:lnTo>
                </a:path>
              </a:pathLst>
            </a:custGeom>
            <a:ln w="6350">
              <a:solidFill>
                <a:srgbClr val="00ADEF"/>
              </a:solidFill>
            </a:ln>
          </p:spPr>
          <p:txBody>
            <a:bodyPr wrap="square" lIns="0" tIns="0" rIns="0" bIns="0" rtlCol="0">
              <a:noAutofit/>
            </a:bodyPr>
            <a:lstStyle/>
            <a:p>
              <a:endParaRPr/>
            </a:p>
          </p:txBody>
        </p:sp>
        <p:sp>
          <p:nvSpPr>
            <p:cNvPr id="57" name="object 57"/>
            <p:cNvSpPr/>
            <p:nvPr/>
          </p:nvSpPr>
          <p:spPr>
            <a:xfrm>
              <a:off x="2188575" y="6352795"/>
              <a:ext cx="1359001" cy="0"/>
            </a:xfrm>
            <a:custGeom>
              <a:avLst/>
              <a:gdLst/>
              <a:ahLst/>
              <a:cxnLst/>
              <a:rect l="l" t="t" r="r" b="b"/>
              <a:pathLst>
                <a:path w="1359001">
                  <a:moveTo>
                    <a:pt x="0" y="0"/>
                  </a:moveTo>
                  <a:lnTo>
                    <a:pt x="1359001" y="0"/>
                  </a:lnTo>
                </a:path>
              </a:pathLst>
            </a:custGeom>
            <a:ln w="6350">
              <a:solidFill>
                <a:srgbClr val="00ADEF"/>
              </a:solidFill>
            </a:ln>
          </p:spPr>
          <p:txBody>
            <a:bodyPr wrap="square" lIns="0" tIns="0" rIns="0" bIns="0" rtlCol="0">
              <a:noAutofit/>
            </a:bodyPr>
            <a:lstStyle/>
            <a:p>
              <a:endParaRPr/>
            </a:p>
          </p:txBody>
        </p:sp>
        <p:sp>
          <p:nvSpPr>
            <p:cNvPr id="58" name="object 58"/>
            <p:cNvSpPr/>
            <p:nvPr/>
          </p:nvSpPr>
          <p:spPr>
            <a:xfrm>
              <a:off x="2188575" y="6355965"/>
              <a:ext cx="0" cy="746480"/>
            </a:xfrm>
            <a:custGeom>
              <a:avLst/>
              <a:gdLst/>
              <a:ahLst/>
              <a:cxnLst/>
              <a:rect l="l" t="t" r="r" b="b"/>
              <a:pathLst>
                <a:path h="746480">
                  <a:moveTo>
                    <a:pt x="0" y="746480"/>
                  </a:moveTo>
                  <a:lnTo>
                    <a:pt x="0" y="0"/>
                  </a:lnTo>
                </a:path>
              </a:pathLst>
            </a:custGeom>
            <a:ln w="6350">
              <a:solidFill>
                <a:srgbClr val="00ADEF"/>
              </a:solidFill>
            </a:ln>
          </p:spPr>
          <p:txBody>
            <a:bodyPr wrap="square" lIns="0" tIns="0" rIns="0" bIns="0" rtlCol="0">
              <a:noAutofit/>
            </a:bodyPr>
            <a:lstStyle/>
            <a:p>
              <a:endParaRPr/>
            </a:p>
          </p:txBody>
        </p:sp>
        <p:sp>
          <p:nvSpPr>
            <p:cNvPr id="59" name="object 59"/>
            <p:cNvSpPr/>
            <p:nvPr/>
          </p:nvSpPr>
          <p:spPr>
            <a:xfrm>
              <a:off x="3547574" y="6352795"/>
              <a:ext cx="1488071" cy="0"/>
            </a:xfrm>
            <a:custGeom>
              <a:avLst/>
              <a:gdLst/>
              <a:ahLst/>
              <a:cxnLst/>
              <a:rect l="l" t="t" r="r" b="b"/>
              <a:pathLst>
                <a:path w="1488071">
                  <a:moveTo>
                    <a:pt x="0" y="0"/>
                  </a:moveTo>
                  <a:lnTo>
                    <a:pt x="1488071" y="0"/>
                  </a:lnTo>
                </a:path>
              </a:pathLst>
            </a:custGeom>
            <a:ln w="6350">
              <a:solidFill>
                <a:srgbClr val="00ADEF"/>
              </a:solidFill>
            </a:ln>
          </p:spPr>
          <p:txBody>
            <a:bodyPr wrap="square" lIns="0" tIns="0" rIns="0" bIns="0" rtlCol="0">
              <a:noAutofit/>
            </a:bodyPr>
            <a:lstStyle/>
            <a:p>
              <a:endParaRPr/>
            </a:p>
          </p:txBody>
        </p:sp>
        <p:sp>
          <p:nvSpPr>
            <p:cNvPr id="60" name="object 60"/>
            <p:cNvSpPr/>
            <p:nvPr/>
          </p:nvSpPr>
          <p:spPr>
            <a:xfrm>
              <a:off x="3547574" y="6355965"/>
              <a:ext cx="0" cy="746480"/>
            </a:xfrm>
            <a:custGeom>
              <a:avLst/>
              <a:gdLst/>
              <a:ahLst/>
              <a:cxnLst/>
              <a:rect l="l" t="t" r="r" b="b"/>
              <a:pathLst>
                <a:path h="746480">
                  <a:moveTo>
                    <a:pt x="0" y="746480"/>
                  </a:moveTo>
                  <a:lnTo>
                    <a:pt x="0" y="0"/>
                  </a:lnTo>
                </a:path>
              </a:pathLst>
            </a:custGeom>
            <a:ln w="6350">
              <a:solidFill>
                <a:srgbClr val="00ADEF"/>
              </a:solidFill>
            </a:ln>
          </p:spPr>
          <p:txBody>
            <a:bodyPr wrap="square" lIns="0" tIns="0" rIns="0" bIns="0" rtlCol="0">
              <a:noAutofit/>
            </a:bodyPr>
            <a:lstStyle/>
            <a:p>
              <a:endParaRPr/>
            </a:p>
          </p:txBody>
        </p:sp>
        <p:sp>
          <p:nvSpPr>
            <p:cNvPr id="22" name="object 22"/>
            <p:cNvSpPr txBox="1"/>
            <p:nvPr/>
          </p:nvSpPr>
          <p:spPr>
            <a:xfrm>
              <a:off x="633079" y="7169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21" name="object 21"/>
            <p:cNvSpPr txBox="1"/>
            <p:nvPr/>
          </p:nvSpPr>
          <p:spPr>
            <a:xfrm>
              <a:off x="906999" y="716763"/>
              <a:ext cx="4052943" cy="276859"/>
            </a:xfrm>
            <a:prstGeom prst="rect">
              <a:avLst/>
            </a:prstGeom>
          </p:spPr>
          <p:txBody>
            <a:bodyPr wrap="square" lIns="0" tIns="6635" rIns="0" bIns="0" rtlCol="0">
              <a:noAutofit/>
            </a:bodyPr>
            <a:lstStyle/>
            <a:p>
              <a:pPr marL="12700" algn="just"/>
              <a:r>
                <a:rPr lang="es-ES" sz="900" dirty="0">
                  <a:latin typeface="Malgun Gothic"/>
                  <a:cs typeface="Malgun Gothic"/>
                </a:rPr>
                <a:t>Si hubo ocasiones en las que tuviste éxito en la evangelización y ocasiones en las que fracasaste, escribe las razones de cada una.</a:t>
              </a:r>
            </a:p>
          </p:txBody>
        </p:sp>
        <p:sp>
          <p:nvSpPr>
            <p:cNvPr id="20" name="object 20"/>
            <p:cNvSpPr txBox="1"/>
            <p:nvPr/>
          </p:nvSpPr>
          <p:spPr>
            <a:xfrm>
              <a:off x="658479" y="3955477"/>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19" name="object 19"/>
            <p:cNvSpPr txBox="1"/>
            <p:nvPr/>
          </p:nvSpPr>
          <p:spPr>
            <a:xfrm>
              <a:off x="932374" y="3924300"/>
              <a:ext cx="4052943" cy="276860"/>
            </a:xfrm>
            <a:prstGeom prst="rect">
              <a:avLst/>
            </a:prstGeom>
          </p:spPr>
          <p:txBody>
            <a:bodyPr wrap="square" lIns="0" tIns="6635" rIns="0" bIns="0" rtlCol="0">
              <a:noAutofit/>
            </a:bodyPr>
            <a:lstStyle/>
            <a:p>
              <a:pPr marL="12700" algn="just"/>
              <a:r>
                <a:rPr lang="es-ES" sz="900" dirty="0">
                  <a:latin typeface="Malgun Gothic"/>
                  <a:cs typeface="Malgun Gothic"/>
                </a:rPr>
                <a:t>Anota a las personas que quieres evangelizar en el Seminario Bíblico de la Escuela Bíblica y en el Retiro de Verano, y escribe su situación actual y tu plan específico.</a:t>
              </a:r>
            </a:p>
          </p:txBody>
        </p:sp>
        <p:sp>
          <p:nvSpPr>
            <p:cNvPr id="18" name="object 18"/>
            <p:cNvSpPr txBox="1"/>
            <p:nvPr/>
          </p:nvSpPr>
          <p:spPr>
            <a:xfrm>
              <a:off x="5061099"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15</a:t>
              </a:r>
              <a:endParaRPr sz="1000">
                <a:latin typeface="Times New Roman"/>
                <a:cs typeface="Times New Roman"/>
              </a:endParaRPr>
            </a:p>
          </p:txBody>
        </p:sp>
        <p:sp>
          <p:nvSpPr>
            <p:cNvPr id="17" name="object 17"/>
            <p:cNvSpPr txBox="1"/>
            <p:nvPr/>
          </p:nvSpPr>
          <p:spPr>
            <a:xfrm>
              <a:off x="562749" y="4410544"/>
              <a:ext cx="4479250" cy="430250"/>
            </a:xfrm>
            <a:prstGeom prst="rect">
              <a:avLst/>
            </a:prstGeom>
          </p:spPr>
          <p:txBody>
            <a:bodyPr wrap="square" lIns="0" tIns="953" rIns="0" bIns="0" rtlCol="0">
              <a:noAutofit/>
            </a:bodyPr>
            <a:lstStyle/>
            <a:p>
              <a:pPr>
                <a:lnSpc>
                  <a:spcPts val="650"/>
                </a:lnSpc>
              </a:pPr>
              <a:endParaRPr sz="650"/>
            </a:p>
            <a:p>
              <a:pPr marL="293757">
                <a:lnSpc>
                  <a:spcPct val="143312"/>
                </a:lnSpc>
              </a:pPr>
              <a:r>
                <a:rPr sz="900" spc="0">
                  <a:solidFill>
                    <a:srgbClr val="FFFFFF"/>
                  </a:solidFill>
                  <a:latin typeface="Malgun Gothic"/>
                  <a:cs typeface="Malgun Gothic"/>
                </a:rPr>
                <a:t>             </a:t>
              </a:r>
              <a:r>
                <a:rPr sz="900" spc="176">
                  <a:solidFill>
                    <a:srgbClr val="FFFFFF"/>
                  </a:solidFill>
                  <a:latin typeface="Malgun Gothic"/>
                  <a:cs typeface="Malgun Gothic"/>
                </a:rPr>
                <a:t> </a:t>
              </a:r>
              <a:r>
                <a:rPr sz="900" spc="0">
                  <a:solidFill>
                    <a:srgbClr val="FFFFFF"/>
                  </a:solidFill>
                  <a:latin typeface="Malgun Gothic"/>
                  <a:cs typeface="Malgun Gothic"/>
                </a:rPr>
                <a:t>                 </a:t>
              </a:r>
              <a:r>
                <a:rPr sz="900" spc="136">
                  <a:solidFill>
                    <a:srgbClr val="FFFFFF"/>
                  </a:solidFill>
                  <a:latin typeface="Malgun Gothic"/>
                  <a:cs typeface="Malgun Gothic"/>
                </a:rPr>
                <a:t> </a:t>
              </a:r>
              <a:r>
                <a:rPr sz="900" spc="0">
                  <a:solidFill>
                    <a:srgbClr val="FFFFFF"/>
                  </a:solidFill>
                  <a:latin typeface="Malgun Gothic"/>
                  <a:cs typeface="Malgun Gothic"/>
                </a:rPr>
                <a:t>                      </a:t>
              </a:r>
              <a:r>
                <a:rPr sz="900" spc="196">
                  <a:solidFill>
                    <a:srgbClr val="FFFFFF"/>
                  </a:solidFill>
                  <a:latin typeface="Malgun Gothic"/>
                  <a:cs typeface="Malgun Gothic"/>
                </a:rPr>
                <a:t> </a:t>
              </a:r>
              <a:endParaRPr sz="900">
                <a:latin typeface="Malgun Gothic"/>
                <a:cs typeface="Malgun Gothic"/>
              </a:endParaRPr>
            </a:p>
          </p:txBody>
        </p:sp>
        <p:sp>
          <p:nvSpPr>
            <p:cNvPr id="16" name="object 16"/>
            <p:cNvSpPr txBox="1"/>
            <p:nvPr/>
          </p:nvSpPr>
          <p:spPr>
            <a:xfrm>
              <a:off x="562749" y="4840795"/>
              <a:ext cx="797825" cy="756000"/>
            </a:xfrm>
            <a:prstGeom prst="rect">
              <a:avLst/>
            </a:prstGeom>
          </p:spPr>
          <p:txBody>
            <a:bodyPr wrap="square" lIns="0" tIns="0" rIns="0" bIns="0" rtlCol="0">
              <a:noAutofit/>
            </a:bodyPr>
            <a:lstStyle/>
            <a:p>
              <a:pPr marL="25400">
                <a:lnSpc>
                  <a:spcPts val="1000"/>
                </a:lnSpc>
              </a:pPr>
              <a:endParaRPr sz="1000"/>
            </a:p>
          </p:txBody>
        </p:sp>
        <p:sp>
          <p:nvSpPr>
            <p:cNvPr id="15" name="object 15"/>
            <p:cNvSpPr txBox="1"/>
            <p:nvPr/>
          </p:nvSpPr>
          <p:spPr>
            <a:xfrm>
              <a:off x="1360575" y="4840795"/>
              <a:ext cx="828000" cy="756000"/>
            </a:xfrm>
            <a:prstGeom prst="rect">
              <a:avLst/>
            </a:prstGeom>
          </p:spPr>
          <p:txBody>
            <a:bodyPr wrap="square" lIns="0" tIns="0" rIns="0" bIns="0" rtlCol="0">
              <a:noAutofit/>
            </a:bodyPr>
            <a:lstStyle/>
            <a:p>
              <a:pPr marL="25400">
                <a:lnSpc>
                  <a:spcPts val="1000"/>
                </a:lnSpc>
              </a:pPr>
              <a:endParaRPr sz="1000"/>
            </a:p>
          </p:txBody>
        </p:sp>
        <p:sp>
          <p:nvSpPr>
            <p:cNvPr id="14" name="object 14"/>
            <p:cNvSpPr txBox="1"/>
            <p:nvPr/>
          </p:nvSpPr>
          <p:spPr>
            <a:xfrm>
              <a:off x="2188575" y="4840795"/>
              <a:ext cx="1358999" cy="756000"/>
            </a:xfrm>
            <a:prstGeom prst="rect">
              <a:avLst/>
            </a:prstGeom>
          </p:spPr>
          <p:txBody>
            <a:bodyPr wrap="square" lIns="0" tIns="0" rIns="0" bIns="0" rtlCol="0">
              <a:noAutofit/>
            </a:bodyPr>
            <a:lstStyle/>
            <a:p>
              <a:pPr marL="25400">
                <a:lnSpc>
                  <a:spcPts val="1000"/>
                </a:lnSpc>
              </a:pPr>
              <a:endParaRPr sz="1000"/>
            </a:p>
          </p:txBody>
        </p:sp>
        <p:sp>
          <p:nvSpPr>
            <p:cNvPr id="13" name="object 13"/>
            <p:cNvSpPr txBox="1"/>
            <p:nvPr/>
          </p:nvSpPr>
          <p:spPr>
            <a:xfrm>
              <a:off x="3547574" y="4840795"/>
              <a:ext cx="1494425" cy="756000"/>
            </a:xfrm>
            <a:prstGeom prst="rect">
              <a:avLst/>
            </a:prstGeom>
          </p:spPr>
          <p:txBody>
            <a:bodyPr wrap="square" lIns="0" tIns="0" rIns="0" bIns="0" rtlCol="0">
              <a:noAutofit/>
            </a:bodyPr>
            <a:lstStyle/>
            <a:p>
              <a:pPr marL="25400">
                <a:lnSpc>
                  <a:spcPts val="1000"/>
                </a:lnSpc>
              </a:pPr>
              <a:endParaRPr sz="1000"/>
            </a:p>
          </p:txBody>
        </p:sp>
        <p:sp>
          <p:nvSpPr>
            <p:cNvPr id="12" name="object 12"/>
            <p:cNvSpPr txBox="1"/>
            <p:nvPr/>
          </p:nvSpPr>
          <p:spPr>
            <a:xfrm>
              <a:off x="562749" y="5596796"/>
              <a:ext cx="797825" cy="755999"/>
            </a:xfrm>
            <a:prstGeom prst="rect">
              <a:avLst/>
            </a:prstGeom>
          </p:spPr>
          <p:txBody>
            <a:bodyPr wrap="square" lIns="0" tIns="0" rIns="0" bIns="0" rtlCol="0">
              <a:noAutofit/>
            </a:bodyPr>
            <a:lstStyle/>
            <a:p>
              <a:pPr marL="25400">
                <a:lnSpc>
                  <a:spcPts val="1000"/>
                </a:lnSpc>
              </a:pPr>
              <a:endParaRPr sz="1000"/>
            </a:p>
          </p:txBody>
        </p:sp>
        <p:sp>
          <p:nvSpPr>
            <p:cNvPr id="11" name="object 11"/>
            <p:cNvSpPr txBox="1"/>
            <p:nvPr/>
          </p:nvSpPr>
          <p:spPr>
            <a:xfrm>
              <a:off x="1360575" y="5596796"/>
              <a:ext cx="828000" cy="755999"/>
            </a:xfrm>
            <a:prstGeom prst="rect">
              <a:avLst/>
            </a:prstGeom>
          </p:spPr>
          <p:txBody>
            <a:bodyPr wrap="square" lIns="0" tIns="0" rIns="0" bIns="0" rtlCol="0">
              <a:noAutofit/>
            </a:bodyPr>
            <a:lstStyle/>
            <a:p>
              <a:pPr marL="25400">
                <a:lnSpc>
                  <a:spcPts val="1000"/>
                </a:lnSpc>
              </a:pPr>
              <a:endParaRPr sz="1000"/>
            </a:p>
          </p:txBody>
        </p:sp>
        <p:sp>
          <p:nvSpPr>
            <p:cNvPr id="10" name="object 10"/>
            <p:cNvSpPr txBox="1"/>
            <p:nvPr/>
          </p:nvSpPr>
          <p:spPr>
            <a:xfrm>
              <a:off x="2188575" y="5596796"/>
              <a:ext cx="1358999" cy="755999"/>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3547574" y="5596796"/>
              <a:ext cx="1494425" cy="755999"/>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562749" y="6352795"/>
              <a:ext cx="797825" cy="7560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1360575" y="6352795"/>
              <a:ext cx="828000" cy="7560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2188575" y="6352795"/>
              <a:ext cx="1358999" cy="7560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3547574" y="6352795"/>
              <a:ext cx="1494425" cy="7560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37349" y="1172046"/>
              <a:ext cx="1152855" cy="2100774"/>
            </a:xfrm>
            <a:prstGeom prst="rect">
              <a:avLst/>
            </a:prstGeom>
          </p:spPr>
          <p:txBody>
            <a:bodyPr wrap="square" lIns="0" tIns="5702" rIns="0" bIns="0" rtlCol="0">
              <a:noAutofit/>
            </a:bodyPr>
            <a:lstStyle/>
            <a:p>
              <a:pPr marL="346111">
                <a:lnSpc>
                  <a:spcPct val="143312"/>
                </a:lnSpc>
                <a:spcBef>
                  <a:spcPts val="6723"/>
                </a:spcBef>
              </a:pPr>
              <a:endParaRPr sz="900">
                <a:latin typeface="Malgun Gothic"/>
                <a:cs typeface="Malgun Gothic"/>
              </a:endParaRPr>
            </a:p>
          </p:txBody>
        </p:sp>
        <p:sp>
          <p:nvSpPr>
            <p:cNvPr id="3" name="object 3"/>
            <p:cNvSpPr txBox="1"/>
            <p:nvPr/>
          </p:nvSpPr>
          <p:spPr>
            <a:xfrm>
              <a:off x="1690204" y="1172046"/>
              <a:ext cx="3320045" cy="102395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1690204" y="2195996"/>
              <a:ext cx="3320045" cy="1076824"/>
            </a:xfrm>
            <a:prstGeom prst="rect">
              <a:avLst/>
            </a:prstGeom>
          </p:spPr>
          <p:txBody>
            <a:bodyPr wrap="square" lIns="0" tIns="0" rIns="0" bIns="0" rtlCol="0">
              <a:noAutofit/>
            </a:bodyPr>
            <a:lstStyle/>
            <a:p>
              <a:pPr marL="25400">
                <a:lnSpc>
                  <a:spcPts val="1000"/>
                </a:lnSpc>
              </a:pPr>
              <a:endParaRPr sz="1000"/>
            </a:p>
          </p:txBody>
        </p:sp>
        <p:sp>
          <p:nvSpPr>
            <p:cNvPr id="77" name="TextBox 76"/>
            <p:cNvSpPr txBox="1"/>
            <p:nvPr/>
          </p:nvSpPr>
          <p:spPr>
            <a:xfrm>
              <a:off x="537348" y="1562100"/>
              <a:ext cx="1159204" cy="230832"/>
            </a:xfrm>
            <a:prstGeom prst="rect">
              <a:avLst/>
            </a:prstGeom>
            <a:noFill/>
          </p:spPr>
          <p:txBody>
            <a:bodyPr wrap="square" rtlCol="0">
              <a:spAutoFit/>
            </a:bodyPr>
            <a:lstStyle/>
            <a:p>
              <a:pPr algn="ctr"/>
              <a:r>
                <a:rPr lang="es-ES" sz="900" dirty="0">
                  <a:solidFill>
                    <a:schemeClr val="bg1"/>
                  </a:solidFill>
                </a:rPr>
                <a:t>Cuando tuve éxito</a:t>
              </a:r>
            </a:p>
          </p:txBody>
        </p:sp>
        <p:sp>
          <p:nvSpPr>
            <p:cNvPr id="78" name="TextBox 77"/>
            <p:cNvSpPr txBox="1"/>
            <p:nvPr/>
          </p:nvSpPr>
          <p:spPr>
            <a:xfrm>
              <a:off x="527050" y="2552700"/>
              <a:ext cx="1143000" cy="230832"/>
            </a:xfrm>
            <a:prstGeom prst="rect">
              <a:avLst/>
            </a:prstGeom>
            <a:noFill/>
          </p:spPr>
          <p:txBody>
            <a:bodyPr wrap="square" rtlCol="0">
              <a:spAutoFit/>
            </a:bodyPr>
            <a:lstStyle/>
            <a:p>
              <a:pPr algn="ctr"/>
              <a:r>
                <a:rPr lang="es-ES" sz="900" dirty="0">
                  <a:solidFill>
                    <a:schemeClr val="bg1"/>
                  </a:solidFill>
                </a:rPr>
                <a:t>Cuando fracasé</a:t>
              </a:r>
            </a:p>
          </p:txBody>
        </p:sp>
        <p:sp>
          <p:nvSpPr>
            <p:cNvPr id="79" name="TextBox 78"/>
            <p:cNvSpPr txBox="1"/>
            <p:nvPr/>
          </p:nvSpPr>
          <p:spPr>
            <a:xfrm>
              <a:off x="527050" y="4457700"/>
              <a:ext cx="838200" cy="230832"/>
            </a:xfrm>
            <a:prstGeom prst="rect">
              <a:avLst/>
            </a:prstGeom>
            <a:noFill/>
          </p:spPr>
          <p:txBody>
            <a:bodyPr wrap="square" rtlCol="0">
              <a:spAutoFit/>
            </a:bodyPr>
            <a:lstStyle/>
            <a:p>
              <a:pPr algn="ctr"/>
              <a:r>
                <a:rPr lang="es-ES" sz="900" dirty="0">
                  <a:solidFill>
                    <a:schemeClr val="bg1"/>
                  </a:solidFill>
                </a:rPr>
                <a:t>NOMBRE</a:t>
              </a:r>
            </a:p>
          </p:txBody>
        </p:sp>
        <p:sp>
          <p:nvSpPr>
            <p:cNvPr id="80" name="TextBox 79"/>
            <p:cNvSpPr txBox="1"/>
            <p:nvPr/>
          </p:nvSpPr>
          <p:spPr>
            <a:xfrm>
              <a:off x="1365250" y="4457700"/>
              <a:ext cx="838200" cy="230832"/>
            </a:xfrm>
            <a:prstGeom prst="rect">
              <a:avLst/>
            </a:prstGeom>
            <a:noFill/>
          </p:spPr>
          <p:txBody>
            <a:bodyPr wrap="square" rtlCol="0">
              <a:spAutoFit/>
            </a:bodyPr>
            <a:lstStyle/>
            <a:p>
              <a:pPr algn="ctr"/>
              <a:r>
                <a:rPr lang="es-ES" sz="900" dirty="0">
                  <a:solidFill>
                    <a:schemeClr val="bg1"/>
                  </a:solidFill>
                </a:rPr>
                <a:t>RELACIÓN</a:t>
              </a:r>
            </a:p>
          </p:txBody>
        </p:sp>
        <p:sp>
          <p:nvSpPr>
            <p:cNvPr id="82" name="TextBox 81"/>
            <p:cNvSpPr txBox="1"/>
            <p:nvPr/>
          </p:nvSpPr>
          <p:spPr>
            <a:xfrm>
              <a:off x="2203450" y="4457700"/>
              <a:ext cx="1371600" cy="230832"/>
            </a:xfrm>
            <a:prstGeom prst="rect">
              <a:avLst/>
            </a:prstGeom>
            <a:noFill/>
          </p:spPr>
          <p:txBody>
            <a:bodyPr wrap="square" rtlCol="0">
              <a:spAutoFit/>
            </a:bodyPr>
            <a:lstStyle/>
            <a:p>
              <a:pPr algn="ctr"/>
              <a:r>
                <a:rPr lang="es-ES" sz="900" dirty="0">
                  <a:solidFill>
                    <a:schemeClr val="bg1"/>
                  </a:solidFill>
                </a:rPr>
                <a:t>SITUACIÓN ACTUAL</a:t>
              </a:r>
            </a:p>
          </p:txBody>
        </p:sp>
        <p:sp>
          <p:nvSpPr>
            <p:cNvPr id="83" name="TextBox 82"/>
            <p:cNvSpPr txBox="1"/>
            <p:nvPr/>
          </p:nvSpPr>
          <p:spPr>
            <a:xfrm>
              <a:off x="3575050" y="4457700"/>
              <a:ext cx="1447800" cy="230832"/>
            </a:xfrm>
            <a:prstGeom prst="rect">
              <a:avLst/>
            </a:prstGeom>
            <a:noFill/>
          </p:spPr>
          <p:txBody>
            <a:bodyPr wrap="square" rtlCol="0">
              <a:spAutoFit/>
            </a:bodyPr>
            <a:lstStyle/>
            <a:p>
              <a:pPr algn="ctr"/>
              <a:r>
                <a:rPr lang="es-ES" sz="900" dirty="0">
                  <a:solidFill>
                    <a:schemeClr val="bg1"/>
                  </a:solidFill>
                </a:rPr>
                <a:t>PLAN PARA EVANGELIZAR</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Is 58:1</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Dn 12:3</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Mt 16:26</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16</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Mr 16:15</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Lc 15:4</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Hch 1:8</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Hch 20:24</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17</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그룹 22"/>
          <p:cNvGrpSpPr/>
          <p:nvPr/>
        </p:nvGrpSpPr>
        <p:grpSpPr>
          <a:xfrm>
            <a:off x="0" y="-12"/>
            <a:ext cx="5471998" cy="7992008"/>
            <a:chOff x="0" y="-12"/>
            <a:chExt cx="5471998" cy="7992008"/>
          </a:xfrm>
        </p:grpSpPr>
        <p:sp>
          <p:nvSpPr>
            <p:cNvPr id="10" name="object 10"/>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1" name="object 21"/>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L="230249">
                <a:lnSpc>
                  <a:spcPct val="97574"/>
                </a:lnSpc>
                <a:spcBef>
                  <a:spcPts val="59000"/>
                </a:spcBef>
              </a:pPr>
              <a:r>
                <a:rPr sz="1200" b="1" spc="64" dirty="0">
                  <a:latin typeface="Consolas"/>
                  <a:cs typeface="Consolas"/>
                </a:rPr>
                <a:t>7</a:t>
              </a:r>
              <a:endParaRPr sz="1200">
                <a:latin typeface="Consolas"/>
                <a:cs typeface="Consolas"/>
              </a:endParaRPr>
            </a:p>
          </p:txBody>
        </p:sp>
        <p:sp>
          <p:nvSpPr>
            <p:cNvPr id="11" name="object 11"/>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2" name="object 12"/>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3" name="object 13"/>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8" name="object 18"/>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0" name="object 20"/>
            <p:cNvSpPr/>
            <p:nvPr/>
          </p:nvSpPr>
          <p:spPr>
            <a:xfrm>
              <a:off x="571449" y="5518607"/>
              <a:ext cx="3753078" cy="2060994"/>
            </a:xfrm>
            <a:prstGeom prst="rect">
              <a:avLst/>
            </a:prstGeom>
            <a:blipFill>
              <a:blip r:embed="rId3" cstate="print"/>
              <a:stretch>
                <a:fillRect/>
              </a:stretch>
            </a:blipFill>
          </p:spPr>
          <p:txBody>
            <a:bodyPr wrap="square" lIns="0" tIns="0" rIns="0" bIns="0" rtlCol="0">
              <a:noAutofit/>
            </a:bodyPr>
            <a:lstStyle/>
            <a:p>
              <a:endParaRPr/>
            </a:p>
          </p:txBody>
        </p:sp>
        <p:sp>
          <p:nvSpPr>
            <p:cNvPr id="9" name="object 9"/>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1523376" y="1093600"/>
              <a:ext cx="2127874" cy="254000"/>
            </a:xfrm>
            <a:prstGeom prst="rect">
              <a:avLst/>
            </a:prstGeom>
          </p:spPr>
          <p:txBody>
            <a:bodyPr wrap="square" lIns="0" tIns="12700" rIns="0" bIns="0" rtlCol="0">
              <a:noAutofit/>
            </a:bodyPr>
            <a:lstStyle/>
            <a:p>
              <a:pPr marL="12700">
                <a:lnSpc>
                  <a:spcPts val="2000"/>
                </a:lnSpc>
              </a:pPr>
              <a:r>
                <a:rPr lang="es-ES" dirty="0">
                  <a:solidFill>
                    <a:srgbClr val="00ADEF"/>
                  </a:solidFill>
                  <a:latin typeface="Times New Roman" pitchFamily="18" charset="0"/>
                  <a:cs typeface="Times New Roman" pitchFamily="18" charset="0"/>
                </a:rPr>
                <a:t>Diez piedras pequeñas</a:t>
              </a:r>
              <a:endParaRPr sz="1800" dirty="0">
                <a:latin typeface="Times New Roman" pitchFamily="18" charset="0"/>
                <a:cs typeface="Times New Roman" pitchFamily="18" charset="0"/>
              </a:endParaRPr>
            </a:p>
          </p:txBody>
        </p:sp>
        <p:sp>
          <p:nvSpPr>
            <p:cNvPr id="6" name="object 6"/>
            <p:cNvSpPr txBox="1"/>
            <p:nvPr/>
          </p:nvSpPr>
          <p:spPr>
            <a:xfrm>
              <a:off x="442663" y="1585724"/>
              <a:ext cx="4397443" cy="825522"/>
            </a:xfrm>
            <a:prstGeom prst="rect">
              <a:avLst/>
            </a:prstGeom>
          </p:spPr>
          <p:txBody>
            <a:bodyPr wrap="square" lIns="0" tIns="6604" rIns="0" bIns="0" rtlCol="0">
              <a:noAutofit/>
            </a:bodyPr>
            <a:lstStyle/>
            <a:p>
              <a:pPr marR="651" indent="120650" algn="just"/>
              <a:r>
                <a:rPr lang="es-ES" sz="900" dirty="0">
                  <a:latin typeface="Malgun Gothic" pitchFamily="34" charset="-127"/>
                  <a:ea typeface="Malgun Gothic" pitchFamily="34" charset="-127"/>
                  <a:cs typeface="Malgun Gothic"/>
                </a:rPr>
                <a:t>Después de que un agricultor escuchó un sermón en una pequeña iglesia en el pueblo, fue al pastor que estaba despidiendo a los santos en el patio de la iglesia.</a:t>
              </a:r>
            </a:p>
            <a:p>
              <a:pPr marR="651" indent="120650" algn="just"/>
              <a:r>
                <a:rPr lang="es-ES" sz="900" dirty="0">
                  <a:latin typeface="Malgun Gothic" pitchFamily="34" charset="-127"/>
                  <a:ea typeface="Malgun Gothic" pitchFamily="34" charset="-127"/>
                  <a:cs typeface="Malgun Gothic"/>
                </a:rPr>
                <a:t>“¡Emm, pastor! Soy un agricultor que ha estado cultivando silenciosamente y preocupándose por no dañar a otros y nunca he engañado a otros. Pero escuchando tu palabra pastor, no he logrado entender. ¿Soy un pecador? Pero nunca he pecado. ¡¿No lo dirías por mí?!</a:t>
              </a:r>
            </a:p>
          </p:txBody>
        </p:sp>
        <p:sp>
          <p:nvSpPr>
            <p:cNvPr id="5" name="object 5"/>
            <p:cNvSpPr txBox="1"/>
            <p:nvPr/>
          </p:nvSpPr>
          <p:spPr>
            <a:xfrm>
              <a:off x="442663" y="2601737"/>
              <a:ext cx="4397408" cy="1398763"/>
            </a:xfrm>
            <a:prstGeom prst="rect">
              <a:avLst/>
            </a:prstGeom>
          </p:spPr>
          <p:txBody>
            <a:bodyPr wrap="square" lIns="0" tIns="6604" rIns="0" bIns="0" rtlCol="0">
              <a:noAutofit/>
            </a:bodyPr>
            <a:lstStyle/>
            <a:p>
              <a:pPr marR="605" indent="120650" algn="just"/>
              <a:r>
                <a:rPr lang="es-ES" sz="900" dirty="0">
                  <a:latin typeface="Malgun Gothic" pitchFamily="34" charset="-127"/>
                  <a:ea typeface="Malgun Gothic" pitchFamily="34" charset="-127"/>
                  <a:cs typeface="Malgun Gothic"/>
                </a:rPr>
                <a:t>El pastor parecía estar pensando por un momento y le pidió al agricultor que recogiera una piedra del tamaño de una sandía del jardín de flores del patio delantero de la iglesia. “Ahh, ahora que lo pienso es demasiado grande. Llévalo a donde estaba y recoge diez piedras del tamaño de un melón.” El agricultor llevó la piedra del tamaño de una sandía a su lugar y caminó por aquí y por allá y recogió diez piedras del tamaño de un melón aproximadamente. “Estas tampoco me valen, lo siento. Lleva estas piedras también a donde estaban.” El agricultor estaba perplejo, pero caminó por el jardín de flores e intentó ponerlas donde estaban. Sin embargo, aunque los huecos de cada piedra permanecieron, no podía saber qué piedra era la piedra que estaba antes.</a:t>
              </a:r>
            </a:p>
          </p:txBody>
        </p:sp>
        <p:sp>
          <p:nvSpPr>
            <p:cNvPr id="4" name="object 4"/>
            <p:cNvSpPr txBox="1"/>
            <p:nvPr/>
          </p:nvSpPr>
          <p:spPr>
            <a:xfrm>
              <a:off x="442663" y="4163875"/>
              <a:ext cx="4396409" cy="598625"/>
            </a:xfrm>
            <a:prstGeom prst="rect">
              <a:avLst/>
            </a:prstGeom>
          </p:spPr>
          <p:txBody>
            <a:bodyPr wrap="square" lIns="0" tIns="6921" rIns="0" bIns="0" rtlCol="0">
              <a:noAutofit/>
            </a:bodyPr>
            <a:lstStyle/>
            <a:p>
              <a:pPr marR="13903" indent="98425" algn="just"/>
              <a:r>
                <a:rPr lang="es-ES" sz="900" dirty="0">
                  <a:latin typeface="Malgun Gothic" pitchFamily="34" charset="-127"/>
                  <a:ea typeface="Malgun Gothic" pitchFamily="34" charset="-127"/>
                  <a:cs typeface="NanumBarunGothic"/>
                </a:rPr>
                <a:t>“Pastor, las he intentado poner en su lugar, pero no pude ponerlas en su sitio.” Entonces el pastor le dijo al agricultor: “Los hombres nacen como pecadores y viven cometiendo muchos pecados. Como las piedras que acabas de recoger, recordamos los grandes pecados, y olvidamos los pequeños.”</a:t>
              </a:r>
            </a:p>
          </p:txBody>
        </p:sp>
        <p:sp>
          <p:nvSpPr>
            <p:cNvPr id="3" name="object 3"/>
            <p:cNvSpPr txBox="1"/>
            <p:nvPr/>
          </p:nvSpPr>
          <p:spPr>
            <a:xfrm>
              <a:off x="550677" y="4914900"/>
              <a:ext cx="4198492" cy="441922"/>
            </a:xfrm>
            <a:prstGeom prst="rect">
              <a:avLst/>
            </a:prstGeom>
          </p:spPr>
          <p:txBody>
            <a:bodyPr wrap="square" lIns="0" tIns="6635" rIns="0" bIns="0" rtlCol="0">
              <a:noAutofit/>
            </a:bodyPr>
            <a:lstStyle/>
            <a:p>
              <a:pPr marL="12700" algn="just"/>
              <a:r>
                <a:rPr lang="es-ES" sz="900" dirty="0">
                  <a:solidFill>
                    <a:srgbClr val="00ADEF"/>
                  </a:solidFill>
                  <a:latin typeface="Malgun Gothic" pitchFamily="34" charset="-127"/>
                  <a:ea typeface="Malgun Gothic" pitchFamily="34" charset="-127"/>
                  <a:cs typeface="Malgun Gothic"/>
                </a:rPr>
                <a:t>He aquí, en sus santos no confía, Y ni aun los cielos son limpios delante de sus ojos; ¿Cuánto menos el hombre abominable y vil, Que bebe la iniquidad como agua?</a:t>
              </a:r>
              <a:r>
                <a:rPr sz="900">
                  <a:solidFill>
                    <a:srgbClr val="00ADEF"/>
                  </a:solidFill>
                  <a:latin typeface="Malgun Gothic" pitchFamily="34" charset="-127"/>
                  <a:ea typeface="Malgun Gothic" pitchFamily="34" charset="-127"/>
                  <a:cs typeface="Malgun Gothic"/>
                </a:rPr>
                <a:t> (</a:t>
              </a:r>
              <a:r>
                <a:rPr lang="es-ES" sz="900" dirty="0">
                  <a:solidFill>
                    <a:srgbClr val="00ADEF"/>
                  </a:solidFill>
                  <a:latin typeface="Malgun Gothic" pitchFamily="34" charset="-127"/>
                  <a:ea typeface="Malgun Gothic" pitchFamily="34" charset="-127"/>
                  <a:cs typeface="Malgun Gothic"/>
                </a:rPr>
                <a:t>Job</a:t>
              </a:r>
              <a:r>
                <a:rPr sz="900">
                  <a:solidFill>
                    <a:srgbClr val="00ADEF"/>
                  </a:solidFill>
                  <a:latin typeface="Malgun Gothic" pitchFamily="34" charset="-127"/>
                  <a:ea typeface="Malgun Gothic" pitchFamily="34" charset="-127"/>
                  <a:cs typeface="Malgun Gothic"/>
                </a:rPr>
                <a:t> </a:t>
              </a:r>
              <a:r>
                <a:rPr sz="900" dirty="0">
                  <a:solidFill>
                    <a:srgbClr val="00ADEF"/>
                  </a:solidFill>
                  <a:latin typeface="Malgun Gothic" pitchFamily="34" charset="-127"/>
                  <a:ea typeface="Malgun Gothic" pitchFamily="34" charset="-127"/>
                  <a:cs typeface="Malgun Gothic"/>
                </a:rPr>
                <a:t>15:15~16)</a:t>
              </a:r>
              <a:endParaRPr sz="900">
                <a:latin typeface="Malgun Gothic" pitchFamily="34" charset="-127"/>
                <a:ea typeface="Malgun Gothic" pitchFamily="34" charset="-127"/>
                <a:cs typeface="Malgun Gothic"/>
              </a:endParaRPr>
            </a:p>
          </p:txBody>
        </p:sp>
        <p:sp>
          <p:nvSpPr>
            <p:cNvPr id="2" name="object 2"/>
            <p:cNvSpPr txBox="1"/>
            <p:nvPr/>
          </p:nvSpPr>
          <p:spPr>
            <a:xfrm>
              <a:off x="192200"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18</a:t>
              </a:r>
              <a:endParaRPr sz="1000">
                <a:latin typeface="Times New Roman"/>
                <a:cs typeface="Times New Roman"/>
              </a:endParaRPr>
            </a:p>
          </p:txBody>
        </p:sp>
        <p:sp>
          <p:nvSpPr>
            <p:cNvPr id="22" name="object 7">
              <a:extLst>
                <a:ext uri="{FF2B5EF4-FFF2-40B4-BE49-F238E27FC236}">
                  <a16:creationId xmlns:a16="http://schemas.microsoft.com/office/drawing/2014/main" id="{35F95CA6-7FFD-41E0-8324-B23B3A0535E8}"/>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그룹 21"/>
          <p:cNvGrpSpPr/>
          <p:nvPr/>
        </p:nvGrpSpPr>
        <p:grpSpPr>
          <a:xfrm>
            <a:off x="0" y="-12"/>
            <a:ext cx="5471998" cy="7992008"/>
            <a:chOff x="0" y="-12"/>
            <a:chExt cx="5471998" cy="7992008"/>
          </a:xfrm>
        </p:grpSpPr>
        <p:sp>
          <p:nvSpPr>
            <p:cNvPr id="16" name="object 16"/>
            <p:cNvSpPr/>
            <p:nvPr/>
          </p:nvSpPr>
          <p:spPr>
            <a:xfrm>
              <a:off x="1467662" y="781088"/>
              <a:ext cx="3672840" cy="752855"/>
            </a:xfrm>
            <a:custGeom>
              <a:avLst/>
              <a:gdLst/>
              <a:ahLst/>
              <a:cxnLst/>
              <a:rect l="l" t="t" r="r" b="b"/>
              <a:pathLst>
                <a:path w="3672840" h="752855">
                  <a:moveTo>
                    <a:pt x="0" y="0"/>
                  </a:moveTo>
                  <a:lnTo>
                    <a:pt x="0" y="752855"/>
                  </a:lnTo>
                  <a:lnTo>
                    <a:pt x="3672840" y="752855"/>
                  </a:lnTo>
                  <a:lnTo>
                    <a:pt x="3672840" y="0"/>
                  </a:lnTo>
                  <a:lnTo>
                    <a:pt x="0" y="0"/>
                  </a:lnTo>
                  <a:close/>
                </a:path>
              </a:pathLst>
            </a:custGeom>
            <a:solidFill>
              <a:srgbClr val="B7B9BB">
                <a:alpha val="70000"/>
              </a:srgbClr>
            </a:solidFill>
          </p:spPr>
          <p:txBody>
            <a:bodyPr wrap="square" lIns="0" tIns="0" rIns="0" bIns="0" rtlCol="0">
              <a:noAutofit/>
            </a:bodyPr>
            <a:lstStyle/>
            <a:p>
              <a:endParaRPr/>
            </a:p>
          </p:txBody>
        </p:sp>
        <p:sp>
          <p:nvSpPr>
            <p:cNvPr id="7" name="object 7"/>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0" name="object 20"/>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R="278794" algn="r">
                <a:lnSpc>
                  <a:spcPct val="97574"/>
                </a:lnSpc>
                <a:spcBef>
                  <a:spcPts val="59000"/>
                </a:spcBef>
              </a:pPr>
              <a:r>
                <a:rPr sz="1200" b="1" spc="64" dirty="0">
                  <a:latin typeface="Consolas"/>
                  <a:cs typeface="Consolas"/>
                </a:rPr>
                <a:t>8</a:t>
              </a:r>
              <a:endParaRPr sz="1200">
                <a:latin typeface="Consolas"/>
                <a:cs typeface="Consolas"/>
              </a:endParaRPr>
            </a:p>
          </p:txBody>
        </p:sp>
        <p:sp>
          <p:nvSpPr>
            <p:cNvPr id="8" name="object 8"/>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5" name="object 15"/>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1464823" y="7814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18" name="object 18"/>
            <p:cNvSpPr/>
            <p:nvPr/>
          </p:nvSpPr>
          <p:spPr>
            <a:xfrm>
              <a:off x="1464823" y="7814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6" name="object 6"/>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5" name="object 5"/>
            <p:cNvSpPr txBox="1"/>
            <p:nvPr/>
          </p:nvSpPr>
          <p:spPr>
            <a:xfrm>
              <a:off x="599521" y="1788695"/>
              <a:ext cx="4367756" cy="5651703"/>
            </a:xfrm>
            <a:prstGeom prst="rect">
              <a:avLst/>
            </a:prstGeom>
          </p:spPr>
          <p:txBody>
            <a:bodyPr wrap="square" lIns="0" tIns="6604" rIns="0" bIns="0" rtlCol="0">
              <a:noAutofit/>
            </a:bodyPr>
            <a:lstStyle/>
            <a:p>
              <a:pPr marL="12800" marR="5651" indent="108013" algn="just">
                <a:lnSpc>
                  <a:spcPts val="990"/>
                </a:lnSpc>
                <a:spcBef>
                  <a:spcPts val="60"/>
                </a:spcBef>
              </a:pPr>
              <a:r>
                <a:rPr lang="es-ES" sz="900" dirty="0">
                  <a:latin typeface="Malgun Gothic" pitchFamily="34" charset="-127"/>
                  <a:ea typeface="Malgun Gothic" pitchFamily="34" charset="-127"/>
                  <a:cs typeface="Arial"/>
                </a:rPr>
                <a:t>La palabra ‘7 años de tribulación’ no se encuentra en la Biblia, pero podemos saber acerca de ella claramente basándonos en la Biblia. Una de las partes donde está profetizado más precisamente sobre los ‘7 años de tribulación' es el capítulo 9 de Daniel. Daniel 9:24~27 es una profecía de los israelitas y el templo en Jerusalén.</a:t>
              </a:r>
              <a:endParaRPr lang="es-ES" sz="900" dirty="0">
                <a:solidFill>
                  <a:srgbClr val="00ADEF"/>
                </a:solidFill>
                <a:latin typeface="Malgun Gothic" pitchFamily="34" charset="-127"/>
                <a:ea typeface="Malgun Gothic" pitchFamily="34" charset="-127"/>
                <a:cs typeface="Malgun Gothic"/>
              </a:endParaRPr>
            </a:p>
            <a:p>
              <a:pPr marL="12800" marR="5651" indent="108013" algn="just">
                <a:lnSpc>
                  <a:spcPts val="990"/>
                </a:lnSpc>
                <a:spcBef>
                  <a:spcPts val="60"/>
                </a:spcBef>
              </a:pPr>
              <a:r>
                <a:rPr lang="es-ES" sz="900" dirty="0">
                  <a:solidFill>
                    <a:srgbClr val="00ADEF"/>
                  </a:solidFill>
                  <a:latin typeface="Malgun Gothic" pitchFamily="34" charset="-127"/>
                  <a:ea typeface="Malgun Gothic" pitchFamily="34" charset="-127"/>
                  <a:cs typeface="Malgun Gothic"/>
                </a:rPr>
                <a:t>Setenta semanas están determinadas sobre tu pueblo y sobre tu santa ciudad, para terminar la prevaricación, y poner fin al pecado, y expiar la iniquidad, para traer la justicia perdurable, y sellar la visión y la profecía, y ungir al Santo de los santos.</a:t>
              </a:r>
              <a:r>
                <a:rPr sz="900" dirty="0">
                  <a:solidFill>
                    <a:srgbClr val="00ADEF"/>
                  </a:solidFill>
                  <a:latin typeface="Malgun Gothic" pitchFamily="34" charset="-127"/>
                  <a:ea typeface="Malgun Gothic" pitchFamily="34" charset="-127"/>
                  <a:cs typeface="Malgun Gothic"/>
                </a:rPr>
                <a:t> (</a:t>
              </a:r>
              <a:r>
                <a:rPr lang="es-ES" sz="900" dirty="0">
                  <a:solidFill>
                    <a:srgbClr val="00ADEF"/>
                  </a:solidFill>
                  <a:latin typeface="Malgun Gothic" pitchFamily="34" charset="-127"/>
                  <a:ea typeface="Malgun Gothic" pitchFamily="34" charset="-127"/>
                  <a:cs typeface="Malgun Gothic"/>
                </a:rPr>
                <a:t>Dn</a:t>
              </a:r>
              <a:r>
                <a:rPr sz="900" dirty="0">
                  <a:solidFill>
                    <a:srgbClr val="00ADEF"/>
                  </a:solidFill>
                  <a:latin typeface="Malgun Gothic" pitchFamily="34" charset="-127"/>
                  <a:ea typeface="Malgun Gothic" pitchFamily="34" charset="-127"/>
                  <a:cs typeface="Malgun Gothic"/>
                </a:rPr>
                <a:t> 9:24)</a:t>
              </a:r>
              <a:endParaRPr sz="900" dirty="0">
                <a:latin typeface="Malgun Gothic" pitchFamily="34" charset="-127"/>
                <a:ea typeface="Malgun Gothic" pitchFamily="34" charset="-127"/>
                <a:cs typeface="Malgun Gothic"/>
              </a:endParaRPr>
            </a:p>
            <a:p>
              <a:pPr marL="12800" marR="5662" indent="108013" algn="just">
                <a:lnSpc>
                  <a:spcPts val="990"/>
                </a:lnSpc>
              </a:pPr>
              <a:r>
                <a:rPr lang="es-ES" sz="900" dirty="0">
                  <a:latin typeface="Malgun Gothic" pitchFamily="34" charset="-127"/>
                  <a:ea typeface="Malgun Gothic" pitchFamily="34" charset="-127"/>
                  <a:cs typeface="Malgun Gothic"/>
                </a:rPr>
                <a:t>Se dice que después de las 70 semanas que fueron prometidas a los israelitas y a la ciudad de Jerusalén, se completará la obra de redención, se cumplirán todas las profecías y Cristo gobernará el mundo.</a:t>
              </a:r>
            </a:p>
            <a:p>
              <a:pPr marL="12730" marR="19" indent="108083" algn="just">
                <a:lnSpc>
                  <a:spcPts val="990"/>
                </a:lnSpc>
              </a:pPr>
              <a:r>
                <a:rPr lang="es-ES" sz="900" dirty="0">
                  <a:latin typeface="Malgun Gothic" pitchFamily="34" charset="-127"/>
                  <a:ea typeface="Malgun Gothic" pitchFamily="34" charset="-127"/>
                  <a:cs typeface="Malgun Gothic"/>
                </a:rPr>
                <a:t>Y desde el versículo 25 dice que ‘d</a:t>
              </a:r>
              <a:r>
                <a:rPr lang="es-ES" sz="900" dirty="0">
                  <a:latin typeface="Malgun Gothic" pitchFamily="34" charset="-127"/>
                  <a:ea typeface="Malgun Gothic" pitchFamily="34" charset="-127"/>
                </a:rPr>
                <a:t>esde la salida de la orden para restaurar y edificar a Jerusalén hasta que pasen sesenta y nueve semanas, Cristo vendrá y morirá’</a:t>
              </a:r>
              <a:r>
                <a:rPr lang="es-ES" sz="900" dirty="0">
                  <a:latin typeface="Malgun Gothic" pitchFamily="34" charset="-127"/>
                  <a:ea typeface="Malgun Gothic" pitchFamily="34" charset="-127"/>
                  <a:cs typeface="Malgun Gothic"/>
                </a:rPr>
                <a:t>. Aquí, la palabra ‘semana’ corresponde la palabra hebrea ‘shabuim’, que se interpreta como 7 años según el contexto. En esta palabra, una semana no debe contarse como 7 días, sino como 7 años. Jesús murió en la cruz exactamente 69 semanas(483 años) después de </a:t>
              </a:r>
              <a:r>
                <a:rPr lang="es-ES" sz="900" dirty="0">
                  <a:latin typeface="Malgun Gothic" pitchFamily="34" charset="-127"/>
                  <a:ea typeface="Malgun Gothic" pitchFamily="34" charset="-127"/>
                </a:rPr>
                <a:t>la salida de la orden para restaurar y edificar Jerusalén </a:t>
              </a:r>
              <a:r>
                <a:rPr lang="es-ES" sz="900" dirty="0">
                  <a:latin typeface="Malgun Gothic" pitchFamily="34" charset="-127"/>
                  <a:ea typeface="Malgun Gothic" pitchFamily="34" charset="-127"/>
                  <a:cs typeface="Malgun Gothic"/>
                </a:rPr>
                <a:t>de acuerdo con esta profecía. Y como se profetizó en el versículo 26, la ciudad de Jerusalén y el templo fueron completamente destruidos por Roma, y ​​los israelitas se dispersaron por todo el mundo.</a:t>
              </a:r>
              <a:endParaRPr sz="900" dirty="0">
                <a:latin typeface="Malgun Gothic" pitchFamily="34" charset="-127"/>
                <a:ea typeface="Malgun Gothic" pitchFamily="34" charset="-127"/>
                <a:cs typeface="Malgun Gothic"/>
              </a:endParaRPr>
            </a:p>
            <a:p>
              <a:pPr marL="12700" marR="5740" indent="108013" algn="just">
                <a:lnSpc>
                  <a:spcPts val="990"/>
                </a:lnSpc>
              </a:pPr>
              <a:r>
                <a:rPr lang="es-ES" sz="900" dirty="0">
                  <a:solidFill>
                    <a:srgbClr val="00ADEF"/>
                  </a:solidFill>
                  <a:latin typeface="Malgun Gothic" pitchFamily="34" charset="-127"/>
                  <a:ea typeface="Malgun Gothic" pitchFamily="34" charset="-127"/>
                  <a:cs typeface="Malgun Gothic"/>
                </a:rPr>
                <a:t>Y por otra semana confirmará el pacto con muchos; a la mitad de la semana hará cesar el sacrificio y la ofrenda. Después con la muchedumbre de las abominaciones vendrá el desolador, hasta que venga la consumación, y lo que está determinado se derrame sobre el desolador.</a:t>
              </a:r>
              <a:r>
                <a:rPr sz="900" dirty="0">
                  <a:solidFill>
                    <a:srgbClr val="00ADEF"/>
                  </a:solidFill>
                  <a:latin typeface="Malgun Gothic" pitchFamily="34" charset="-127"/>
                  <a:ea typeface="Malgun Gothic" pitchFamily="34" charset="-127"/>
                  <a:cs typeface="Malgun Gothic"/>
                </a:rPr>
                <a:t> (</a:t>
              </a:r>
              <a:r>
                <a:rPr lang="es-ES" sz="900" dirty="0">
                  <a:solidFill>
                    <a:srgbClr val="00ADEF"/>
                  </a:solidFill>
                  <a:latin typeface="Malgun Gothic" pitchFamily="34" charset="-127"/>
                  <a:ea typeface="Malgun Gothic" pitchFamily="34" charset="-127"/>
                  <a:cs typeface="Malgun Gothic"/>
                </a:rPr>
                <a:t>Dn</a:t>
              </a:r>
              <a:r>
                <a:rPr sz="900" dirty="0">
                  <a:solidFill>
                    <a:srgbClr val="00ADEF"/>
                  </a:solidFill>
                  <a:latin typeface="Malgun Gothic" pitchFamily="34" charset="-127"/>
                  <a:ea typeface="Malgun Gothic" pitchFamily="34" charset="-127"/>
                  <a:cs typeface="Malgun Gothic"/>
                </a:rPr>
                <a:t> 9:27)</a:t>
              </a:r>
              <a:endParaRPr sz="900" dirty="0">
                <a:latin typeface="Malgun Gothic" pitchFamily="34" charset="-127"/>
                <a:ea typeface="Malgun Gothic" pitchFamily="34" charset="-127"/>
                <a:cs typeface="Malgun Gothic"/>
              </a:endParaRPr>
            </a:p>
            <a:p>
              <a:pPr marL="12766" marR="22" indent="107947" algn="just">
                <a:lnSpc>
                  <a:spcPts val="990"/>
                </a:lnSpc>
              </a:pPr>
              <a:r>
                <a:rPr lang="es-ES" sz="900" dirty="0">
                  <a:latin typeface="Malgun Gothic" pitchFamily="34" charset="-127"/>
                  <a:ea typeface="Malgun Gothic" pitchFamily="34" charset="-127"/>
                  <a:cs typeface="Malgun Gothic"/>
                </a:rPr>
                <a:t>Sin embargo, queda un período de ‘una semana’. Como Daniel 9:24~27 es una profecía sobre los israelitas y el templo, ‘una semana’ aquí también se refiere a lo que sucederá después de la restauración de la nación de Israel.</a:t>
              </a:r>
              <a:endParaRPr sz="900" dirty="0">
                <a:latin typeface="Malgun Gothic" pitchFamily="34" charset="-127"/>
                <a:ea typeface="Malgun Gothic" pitchFamily="34" charset="-127"/>
                <a:cs typeface="Malgun Gothic"/>
              </a:endParaRPr>
            </a:p>
            <a:p>
              <a:pPr marL="12702" indent="108036" algn="just">
                <a:lnSpc>
                  <a:spcPts val="990"/>
                </a:lnSpc>
                <a:spcBef>
                  <a:spcPts val="63"/>
                </a:spcBef>
              </a:pPr>
              <a:r>
                <a:rPr lang="es-ES" sz="900" dirty="0">
                  <a:latin typeface="Malgun Gothic" pitchFamily="34" charset="-127"/>
                  <a:ea typeface="Malgun Gothic" pitchFamily="34" charset="-127"/>
                  <a:cs typeface="Malgun Gothic"/>
                </a:rPr>
                <a:t>Aquí, ‘Él’ se refiere al Anticristo, quien aparecerá bajo el pretexto de la paz mundial y firmará un tratado de paz de siete años. Sin embargo, solo es un tratado de paz, una paz falsa que traerá una gran tribulación después. Por eso, este período de 7 años se llama ‘7 años de tribulación’.</a:t>
              </a:r>
            </a:p>
            <a:p>
              <a:pPr marL="12702" indent="108036" algn="just">
                <a:lnSpc>
                  <a:spcPts val="990"/>
                </a:lnSpc>
                <a:spcBef>
                  <a:spcPts val="63"/>
                </a:spcBef>
              </a:pPr>
              <a:r>
                <a:rPr lang="es-ES" sz="900" dirty="0">
                  <a:latin typeface="Malgun Gothic" pitchFamily="34" charset="-127"/>
                  <a:ea typeface="Malgun Gothic" pitchFamily="34" charset="-127"/>
                  <a:cs typeface="Malgun Gothic"/>
                </a:rPr>
                <a:t>Se dice que habrá casos de prohibición de sacrificios y ofrendas en la mitad de la semana, y que habrá una gran tribulación hasta el fin del mundo; basándonos en esto, este período se divide en los primeros tres años y medio y los postreros tres años y medio. En el Apocalipsis 11:3, los 1260 días durante los cuales los dos testigos estarán activos, se refieren a los primeros tres años y medio, ‘tiempo, y tiempos, y medio tiempo’(Dn 7:25, Dn 12:7, Ap 12:14), ‘cuarenta y dos meses’(Ap 13:5), y en el Apocalipsis 12:6, los 1260 días en que una mujer huye al desierto y está protegida, todos estos se refieren a los postreros tres años y medio.</a:t>
              </a:r>
            </a:p>
            <a:p>
              <a:pPr marL="12702" indent="108036" algn="just">
                <a:lnSpc>
                  <a:spcPts val="990"/>
                </a:lnSpc>
                <a:spcBef>
                  <a:spcPts val="63"/>
                </a:spcBef>
              </a:pPr>
              <a:r>
                <a:rPr lang="es-ES" sz="900" dirty="0">
                  <a:latin typeface="Malgun Gothic" pitchFamily="34" charset="-127"/>
                  <a:ea typeface="Malgun Gothic" pitchFamily="34" charset="-127"/>
                  <a:cs typeface="Malgun Gothic"/>
                </a:rPr>
                <a:t>Al final del período de los 7 años de tribulación, como en Daniel 9:24, toda la obra de redención para los gentiles y los judíos habrá terminado, todas las profecías se cumplirán, y Cristo vendrá de nuevo y gobernará sobre la tierra.</a:t>
              </a:r>
              <a:endParaRPr sz="900" dirty="0">
                <a:latin typeface="Malgun Gothic" pitchFamily="34" charset="-127"/>
                <a:ea typeface="Malgun Gothic" pitchFamily="34" charset="-127"/>
                <a:cs typeface="Malgun Gothic"/>
              </a:endParaRPr>
            </a:p>
          </p:txBody>
        </p:sp>
        <p:sp>
          <p:nvSpPr>
            <p:cNvPr id="4" name="object 4"/>
            <p:cNvSpPr txBox="1"/>
            <p:nvPr/>
          </p:nvSpPr>
          <p:spPr>
            <a:xfrm>
              <a:off x="506274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19</a:t>
              </a:r>
              <a:endParaRPr sz="1000">
                <a:latin typeface="Times New Roman"/>
                <a:cs typeface="Times New Roman"/>
              </a:endParaRPr>
            </a:p>
          </p:txBody>
        </p:sp>
        <p:sp>
          <p:nvSpPr>
            <p:cNvPr id="2" name="object 2"/>
            <p:cNvSpPr txBox="1"/>
            <p:nvPr/>
          </p:nvSpPr>
          <p:spPr>
            <a:xfrm>
              <a:off x="1464822" y="647700"/>
              <a:ext cx="3558028" cy="886243"/>
            </a:xfrm>
            <a:prstGeom prst="rect">
              <a:avLst/>
            </a:prstGeom>
          </p:spPr>
          <p:txBody>
            <a:bodyPr wrap="square" lIns="0" tIns="220" rIns="0" bIns="0" rtlCol="0" anchor="ctr">
              <a:noAutofit/>
            </a:bodyPr>
            <a:lstStyle/>
            <a:p>
              <a:pPr marL="445613">
                <a:spcBef>
                  <a:spcPts val="1000"/>
                </a:spcBef>
              </a:pPr>
              <a:r>
                <a:rPr lang="es-ES" sz="1000" dirty="0">
                  <a:solidFill>
                    <a:srgbClr val="00ADEF"/>
                  </a:solidFill>
                  <a:latin typeface="Malgun Gothic" pitchFamily="34" charset="-127"/>
                  <a:ea typeface="Malgun Gothic" pitchFamily="34" charset="-127"/>
                  <a:cs typeface="NanumBarunGothic"/>
                </a:rPr>
                <a:t>¿Hay un período en la Biblia llamado ‘7 años de tribulación’?</a:t>
              </a:r>
            </a:p>
          </p:txBody>
        </p:sp>
        <p:sp>
          <p:nvSpPr>
            <p:cNvPr id="21" name="object 3">
              <a:extLst>
                <a:ext uri="{FF2B5EF4-FFF2-40B4-BE49-F238E27FC236}">
                  <a16:creationId xmlns:a16="http://schemas.microsoft.com/office/drawing/2014/main" id="{E397811F-E45A-4AD5-ADA2-DEF9EAE434B3}"/>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493</TotalTime>
  <Words>1710</Words>
  <Application>Microsoft Office PowerPoint</Application>
  <PresentationFormat>사용자 지정</PresentationFormat>
  <Paragraphs>89</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cp:lastModifiedBy>Gregory Cole</cp:lastModifiedBy>
  <cp:revision>64</cp:revision>
  <dcterms:modified xsi:type="dcterms:W3CDTF">2022-03-04T21:39:45Z</dcterms:modified>
</cp:coreProperties>
</file>